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91" r:id="rId3"/>
    <p:sldId id="256" r:id="rId4"/>
    <p:sldId id="292" r:id="rId5"/>
    <p:sldId id="306" r:id="rId6"/>
    <p:sldId id="307" r:id="rId7"/>
    <p:sldId id="259" r:id="rId8"/>
    <p:sldId id="295" r:id="rId9"/>
    <p:sldId id="303" r:id="rId10"/>
    <p:sldId id="304" r:id="rId11"/>
    <p:sldId id="30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041" autoAdjust="0"/>
  </p:normalViewPr>
  <p:slideViewPr>
    <p:cSldViewPr snapToGrid="0">
      <p:cViewPr varScale="1">
        <p:scale>
          <a:sx n="81" d="100"/>
          <a:sy n="81" d="100"/>
        </p:scale>
        <p:origin x="74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16AD5-20A1-4373-A598-75886007B685}" type="datetimeFigureOut">
              <a:rPr lang="en-GB" smtClean="0"/>
              <a:t>11/07/2021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47F8D-1E7F-49EB-923A-AB1AB0A876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098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 recording just questions to ask.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47F8D-1E7F-49EB-923A-AB1AB0A8765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667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305CE-29CF-488C-B95F-E1E883560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06BC31-E4A4-44E6-9EB0-128FDF71A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55EBC-A518-4A2F-B7D5-ACD92CAA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5BBA-4E7F-409D-B524-71CC193F7AEA}" type="datetimeFigureOut">
              <a:rPr lang="en-GB" smtClean="0"/>
              <a:t>11/07/2021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D1A62-5730-40ED-9C99-D8A6B14E4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26F15-BB4A-4455-9C6C-EF0376EA4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226FC-EF42-43A9-9136-AA50B935A2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668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0045C-17CC-4CE2-9177-AE7BD135C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B417D-8A9F-4D2D-B1BF-1862B3CECA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C683AC-59A2-4A7E-8E3C-3DFC1723C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5BBA-4E7F-409D-B524-71CC193F7AEA}" type="datetimeFigureOut">
              <a:rPr lang="en-GB" smtClean="0"/>
              <a:t>11/07/2021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AE2D9-5D79-4625-A321-98CC2927F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F2CEB-990D-4DC2-96F4-5E7CA0FDA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226FC-EF42-43A9-9136-AA50B935A2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786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ECDC00-5795-4CF3-A143-02913713BA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7378E-2F77-48B7-8B95-50360E62BA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AF91E-1079-4A94-BCFE-0BC395C7E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5BBA-4E7F-409D-B524-71CC193F7AEA}" type="datetimeFigureOut">
              <a:rPr lang="en-GB" smtClean="0"/>
              <a:t>11/07/2021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CEF6A-2E93-4273-8B40-FBBF99A86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4B753-683D-4805-835C-5F109B1F7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226FC-EF42-43A9-9136-AA50B935A2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002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83038-20D5-4A54-8E3A-E87518F55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765CE-0420-40A4-81BF-7A1A2E9CE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96BFB-266E-4048-992B-1FC12F3E8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5BBA-4E7F-409D-B524-71CC193F7AEA}" type="datetimeFigureOut">
              <a:rPr lang="en-GB" smtClean="0"/>
              <a:t>11/07/2021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AEF60-C7A6-4170-8F44-79962BE62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500C6-B675-4FF5-92AB-0FEC2832C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226FC-EF42-43A9-9136-AA50B935A2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610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0631F-BBAD-46B3-A8B9-B3978686E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35899-1FAE-4AF1-A32A-5B1D7EA63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0B392-C40A-417B-A280-C22AA54C1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5BBA-4E7F-409D-B524-71CC193F7AEA}" type="datetimeFigureOut">
              <a:rPr lang="en-GB" smtClean="0"/>
              <a:t>11/07/2021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9A8AF-7599-4982-926A-72A3598D5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135AB-C9C8-40C3-8698-16685E87F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226FC-EF42-43A9-9136-AA50B935A2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602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FD5DD-1770-4FA8-816F-E33DEFD85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610A2-43D6-4364-98E1-8287A98D35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AEB7A8-A1B0-4581-9C04-DB8A204EF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86098E-F7BA-4414-8D27-4BD158D4D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5BBA-4E7F-409D-B524-71CC193F7AEA}" type="datetimeFigureOut">
              <a:rPr lang="en-GB" smtClean="0"/>
              <a:t>11/07/2021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7E8895-D83B-45AB-A2AF-90625007D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FF47FA-14C4-4EE3-A23A-200A686F0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226FC-EF42-43A9-9136-AA50B935A2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685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C26F6-70CD-401E-9369-76C21C9D3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96D3BB-AC9B-4EFF-BEEB-A589B07C4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C8F02B-DAC5-4774-8AE2-8AAA44871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50725E-492A-437F-861C-D5E9EAB55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4B5ED2-53C4-4B4D-833C-6D077077C8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4DF8B2-2A1B-4AFD-8078-18F991DA0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5BBA-4E7F-409D-B524-71CC193F7AEA}" type="datetimeFigureOut">
              <a:rPr lang="en-GB" smtClean="0"/>
              <a:t>11/07/2021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06653C-831F-4938-9864-5A64B711A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13BB14-9B02-4113-BA37-29FC6E0D0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226FC-EF42-43A9-9136-AA50B935A2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882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93633-DCB4-4324-BABE-AEDA00D14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C76ABC-E10F-4106-909A-71997D0EA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5BBA-4E7F-409D-B524-71CC193F7AEA}" type="datetimeFigureOut">
              <a:rPr lang="en-GB" smtClean="0"/>
              <a:t>11/07/2021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533351-A9FE-4155-B08C-413AFF3AA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570E0-6C0A-45AA-A12B-9A6462093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226FC-EF42-43A9-9136-AA50B935A2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436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29C435-084B-4CF6-9B80-8A0613B75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5BBA-4E7F-409D-B524-71CC193F7AEA}" type="datetimeFigureOut">
              <a:rPr lang="en-GB" smtClean="0"/>
              <a:t>11/07/2021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55B960-032D-466A-9F9D-E2B538CBB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203379-31A3-4504-AE93-ED5C7F617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226FC-EF42-43A9-9136-AA50B935A2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538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BFB4-A2A5-4976-BB06-2AC4984C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36EB5-B6A7-443F-B94F-E35FE1E4E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F3A766-EE3F-4F26-89E1-8CB8740D39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1294A7-B572-439A-AE84-4DA6855B3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5BBA-4E7F-409D-B524-71CC193F7AEA}" type="datetimeFigureOut">
              <a:rPr lang="en-GB" smtClean="0"/>
              <a:t>11/07/2021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5CF806-FE47-48A6-9B6E-D23091035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7BF369-4860-4856-BE68-4AFAAA3B1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226FC-EF42-43A9-9136-AA50B935A2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426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4D720-E85F-4C2F-9E37-F7559BA2B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492310-5C81-4DC7-A83B-C57B263A06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776019-3801-407B-AEF1-5D79F5D11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D42B4B-5756-4A3F-BECF-0303BCB8F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5BBA-4E7F-409D-B524-71CC193F7AEA}" type="datetimeFigureOut">
              <a:rPr lang="en-GB" smtClean="0"/>
              <a:t>11/07/2021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07310A-9B61-44B3-98FB-36E7177D4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C777CF-56F7-48EF-9C43-3619CB531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226FC-EF42-43A9-9136-AA50B935A2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785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2F00F3-20BA-4595-9AF5-39628B364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C6267-0659-4F0B-B390-A031E43F8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C19A8-0FBC-49A6-A557-25112C8021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C5BBA-4E7F-409D-B524-71CC193F7AEA}" type="datetimeFigureOut">
              <a:rPr lang="en-GB" smtClean="0"/>
              <a:t>11/07/2021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EA660-422A-40DC-ACCF-034E671891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19BB5-F557-4726-B7D8-943BEDF711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226FC-EF42-43A9-9136-AA50B935A2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802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303A3E-02F7-412A-BC0C-318D7722C899}"/>
              </a:ext>
            </a:extLst>
          </p:cNvPr>
          <p:cNvSpPr txBox="1"/>
          <p:nvPr/>
        </p:nvSpPr>
        <p:spPr>
          <a:xfrm>
            <a:off x="820758" y="3019462"/>
            <a:ext cx="4006933" cy="12714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sz="5400" dirty="0">
                <a:latin typeface="Comic Sans MS" panose="030F0702030302020204" pitchFamily="66" charset="0"/>
                <a:ea typeface="+mj-ea"/>
                <a:cs typeface="+mj-cs"/>
              </a:rPr>
              <a:t>Today we are going to focus on</a:t>
            </a:r>
          </a:p>
        </p:txBody>
      </p:sp>
      <p:sp>
        <p:nvSpPr>
          <p:cNvPr id="3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1C0122A5-DCB9-4455-9BD3-2AF994933E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6"/>
          <a:stretch/>
        </p:blipFill>
        <p:spPr>
          <a:xfrm>
            <a:off x="6630048" y="1161829"/>
            <a:ext cx="3275448" cy="3129103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72028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C428EF-2B53-48F2-B352-5100A0C3C972}"/>
              </a:ext>
            </a:extLst>
          </p:cNvPr>
          <p:cNvSpPr txBox="1"/>
          <p:nvPr/>
        </p:nvSpPr>
        <p:spPr>
          <a:xfrm>
            <a:off x="234846" y="1471930"/>
            <a:ext cx="2598295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4122738" algn="l"/>
              </a:tabLst>
            </a:pPr>
            <a:r>
              <a:rPr lang="en-GB" sz="4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BEWARE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4122738" algn="l"/>
              </a:tabLst>
            </a:pPr>
            <a:r>
              <a:rPr lang="en-GB" sz="4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YOU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4122738" algn="l"/>
              </a:tabLst>
            </a:pPr>
            <a:r>
              <a:rPr lang="en-GB" sz="4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SNAP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4122738" algn="l"/>
              </a:tabLst>
            </a:pPr>
            <a:r>
              <a:rPr lang="en-GB" sz="4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SPLASH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52016B-7DB0-4806-9182-CAB933A7A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983" y="101340"/>
            <a:ext cx="8996483" cy="66553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9B44624-CC28-4F48-9198-6B1707830EDF}"/>
              </a:ext>
            </a:extLst>
          </p:cNvPr>
          <p:cNvSpPr/>
          <p:nvPr/>
        </p:nvSpPr>
        <p:spPr>
          <a:xfrm>
            <a:off x="122534" y="101340"/>
            <a:ext cx="7732312" cy="10828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en-GB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4. There are four words written in capitals. What are they?</a:t>
            </a:r>
          </a:p>
        </p:txBody>
      </p:sp>
    </p:spTree>
    <p:extLst>
      <p:ext uri="{BB962C8B-B14F-4D97-AF65-F5344CB8AC3E}">
        <p14:creationId xmlns:p14="http://schemas.microsoft.com/office/powerpoint/2010/main" val="103780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791998-C04F-40AA-9E07-42F613E9599E}"/>
              </a:ext>
            </a:extLst>
          </p:cNvPr>
          <p:cNvSpPr/>
          <p:nvPr/>
        </p:nvSpPr>
        <p:spPr>
          <a:xfrm>
            <a:off x="344774" y="233228"/>
            <a:ext cx="11144713" cy="51182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4122738" algn="l"/>
              </a:tabLst>
            </a:pPr>
            <a:r>
              <a:rPr lang="en-GB" sz="3400" b="1" dirty="0">
                <a:solidFill>
                  <a:schemeClr val="tx1"/>
                </a:solidFill>
                <a:latin typeface="Comic Sans MS" panose="030F0702030302020204" pitchFamily="66" charset="0"/>
              </a:rPr>
              <a:t>5. Which one of these word; BEWARE   YOU   SNAP  SPLASH is?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4122738" algn="l"/>
              </a:tabLst>
            </a:pPr>
            <a:endParaRPr lang="en-GB" sz="12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514350" indent="-5143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lphaLcParenR"/>
              <a:tabLst>
                <a:tab pos="4122738" algn="l"/>
              </a:tabLst>
            </a:pPr>
            <a:r>
              <a:rPr lang="en-GB" sz="3400" b="1" dirty="0">
                <a:solidFill>
                  <a:schemeClr val="tx1"/>
                </a:solidFill>
                <a:latin typeface="Comic Sans MS" panose="030F0702030302020204" pitchFamily="66" charset="0"/>
              </a:rPr>
              <a:t>a warning?</a:t>
            </a:r>
          </a:p>
          <a:p>
            <a:pPr marL="514350" indent="-5143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AutoNum type="alphaLcParenR"/>
              <a:tabLst>
                <a:tab pos="4122738" algn="l"/>
              </a:tabLst>
            </a:pPr>
            <a:r>
              <a:rPr lang="en-GB" sz="3400" b="1" dirty="0">
                <a:solidFill>
                  <a:schemeClr val="tx1"/>
                </a:solidFill>
                <a:latin typeface="Comic Sans MS" panose="030F0702030302020204" pitchFamily="66" charset="0"/>
              </a:rPr>
              <a:t>a fast word?</a:t>
            </a:r>
          </a:p>
          <a:p>
            <a:pPr marL="514350" indent="-5143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AutoNum type="alphaLcParenR"/>
              <a:tabLst>
                <a:tab pos="4122738" algn="l"/>
              </a:tabLst>
            </a:pPr>
            <a:r>
              <a:rPr lang="en-GB" sz="3400" b="1" dirty="0">
                <a:solidFill>
                  <a:schemeClr val="tx1"/>
                </a:solidFill>
                <a:latin typeface="Comic Sans MS" panose="030F0702030302020204" pitchFamily="66" charset="0"/>
              </a:rPr>
              <a:t>a noisy word?</a:t>
            </a:r>
          </a:p>
          <a:p>
            <a:pPr marL="514350" indent="-5143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lphaLcParenR"/>
              <a:tabLst>
                <a:tab pos="4122738" algn="l"/>
              </a:tabLst>
            </a:pPr>
            <a:endParaRPr lang="en-GB" sz="3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4122738" algn="l"/>
              </a:tabLst>
            </a:pPr>
            <a:endParaRPr lang="en-GB" sz="3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428EF-2B53-48F2-B352-5100A0C3C972}"/>
              </a:ext>
            </a:extLst>
          </p:cNvPr>
          <p:cNvSpPr txBox="1"/>
          <p:nvPr/>
        </p:nvSpPr>
        <p:spPr>
          <a:xfrm>
            <a:off x="4242217" y="2431299"/>
            <a:ext cx="37075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4122738" algn="l"/>
              </a:tabLst>
            </a:pPr>
            <a:r>
              <a:rPr lang="en-GB" sz="4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BEWARE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01BD9A-973C-4AA8-A0EB-28437C06B915}"/>
              </a:ext>
            </a:extLst>
          </p:cNvPr>
          <p:cNvSpPr txBox="1"/>
          <p:nvPr/>
        </p:nvSpPr>
        <p:spPr>
          <a:xfrm>
            <a:off x="4242217" y="3428999"/>
            <a:ext cx="37075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4122738" algn="l"/>
              </a:tabLst>
            </a:pPr>
            <a:r>
              <a:rPr lang="en-GB" sz="4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SNAP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9D53E4-DA71-4022-A27A-9C63C317863A}"/>
              </a:ext>
            </a:extLst>
          </p:cNvPr>
          <p:cNvSpPr txBox="1"/>
          <p:nvPr/>
        </p:nvSpPr>
        <p:spPr>
          <a:xfrm>
            <a:off x="4242217" y="4318999"/>
            <a:ext cx="37075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4122738" algn="l"/>
              </a:tabLst>
            </a:pPr>
            <a:r>
              <a:rPr lang="en-GB" sz="4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SPLASH</a:t>
            </a:r>
          </a:p>
        </p:txBody>
      </p:sp>
    </p:spTree>
    <p:extLst>
      <p:ext uri="{BB962C8B-B14F-4D97-AF65-F5344CB8AC3E}">
        <p14:creationId xmlns:p14="http://schemas.microsoft.com/office/powerpoint/2010/main" val="342168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C5417D-C7EA-45E1-93F2-01A25E56860E}"/>
              </a:ext>
            </a:extLst>
          </p:cNvPr>
          <p:cNvSpPr/>
          <p:nvPr/>
        </p:nvSpPr>
        <p:spPr>
          <a:xfrm>
            <a:off x="333027" y="1973809"/>
            <a:ext cx="5762973" cy="35425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>
              <a:lnSpc>
                <a:spcPct val="150000"/>
              </a:lnSpc>
            </a:pPr>
            <a:r>
              <a:rPr lang="en-GB" sz="3000" dirty="0">
                <a:solidFill>
                  <a:schemeClr val="tx1"/>
                </a:solidFill>
                <a:latin typeface="Comic Sans MS" panose="030F0702030302020204" pitchFamily="66" charset="0"/>
              </a:rPr>
              <a:t>Look at our text today.</a:t>
            </a:r>
          </a:p>
          <a:p>
            <a:pPr algn="just">
              <a:lnSpc>
                <a:spcPct val="150000"/>
              </a:lnSpc>
            </a:pPr>
            <a:endParaRPr lang="en-GB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en-GB" sz="3000" dirty="0">
                <a:solidFill>
                  <a:schemeClr val="tx1"/>
                </a:solidFill>
                <a:latin typeface="Comic Sans MS" panose="030F0702030302020204" pitchFamily="66" charset="0"/>
              </a:rPr>
              <a:t>Do you think the text is fiction, non-fiction or poetry?</a:t>
            </a:r>
          </a:p>
          <a:p>
            <a:pPr algn="just">
              <a:lnSpc>
                <a:spcPct val="150000"/>
              </a:lnSpc>
            </a:pP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GB" sz="3000" dirty="0">
                <a:solidFill>
                  <a:schemeClr val="tx1"/>
                </a:solidFill>
                <a:latin typeface="Comic Sans MS" panose="030F0702030302020204" pitchFamily="66" charset="0"/>
              </a:rPr>
              <a:t>What do you think it is about?</a:t>
            </a:r>
          </a:p>
          <a:p>
            <a:pPr algn="just">
              <a:lnSpc>
                <a:spcPct val="150000"/>
              </a:lnSpc>
            </a:pPr>
            <a:endParaRPr lang="en-GB" sz="3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70A6D5A-DE9F-4301-9605-30D262C8E2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5" b="16502"/>
          <a:stretch/>
        </p:blipFill>
        <p:spPr>
          <a:xfrm>
            <a:off x="1708878" y="299803"/>
            <a:ext cx="2055758" cy="13839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91AAE6-FA3D-4047-8F65-0D0EC1CB6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896" y="178266"/>
            <a:ext cx="4726431" cy="650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48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54B6584-AA53-4BB6-8E82-98BAE20689ED}"/>
              </a:ext>
            </a:extLst>
          </p:cNvPr>
          <p:cNvSpPr txBox="1"/>
          <p:nvPr/>
        </p:nvSpPr>
        <p:spPr>
          <a:xfrm>
            <a:off x="161386" y="0"/>
            <a:ext cx="3975899" cy="502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0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Warm up discussion questions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0792D1-3B0F-41C6-93C6-835796661D36}"/>
              </a:ext>
            </a:extLst>
          </p:cNvPr>
          <p:cNvSpPr/>
          <p:nvPr/>
        </p:nvSpPr>
        <p:spPr>
          <a:xfrm>
            <a:off x="549638" y="672460"/>
            <a:ext cx="6450769" cy="12912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>
              <a:lnSpc>
                <a:spcPct val="150000"/>
              </a:lnSpc>
            </a:pPr>
            <a:r>
              <a:rPr lang="en-GB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What do you think we will be reading about?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0570EB-0F05-479C-8F7F-91C01AD35AAE}"/>
              </a:ext>
            </a:extLst>
          </p:cNvPr>
          <p:cNvSpPr/>
          <p:nvPr/>
        </p:nvSpPr>
        <p:spPr>
          <a:xfrm>
            <a:off x="549638" y="2375940"/>
            <a:ext cx="6450770" cy="31800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>
              <a:lnSpc>
                <a:spcPct val="150000"/>
              </a:lnSpc>
            </a:pPr>
            <a:r>
              <a:rPr lang="en-GB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What type of book would you find this text in, a history or science book? Why do you think that?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577242-3541-46DD-A394-4FDA4C526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183" y="251479"/>
            <a:ext cx="4726431" cy="650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65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lipart&#10;&#10;Description automatically generated">
            <a:extLst>
              <a:ext uri="{FF2B5EF4-FFF2-40B4-BE49-F238E27FC236}">
                <a16:creationId xmlns:a16="http://schemas.microsoft.com/office/drawing/2014/main" id="{89954F72-709B-42D8-AA70-3D11FC563D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9" b="7246"/>
          <a:stretch/>
        </p:blipFill>
        <p:spPr>
          <a:xfrm>
            <a:off x="182210" y="178266"/>
            <a:ext cx="1555690" cy="13057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6FE712-E07D-4B24-A395-41991FECA172}"/>
              </a:ext>
            </a:extLst>
          </p:cNvPr>
          <p:cNvSpPr txBox="1"/>
          <p:nvPr/>
        </p:nvSpPr>
        <p:spPr>
          <a:xfrm>
            <a:off x="2026144" y="323314"/>
            <a:ext cx="914150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6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Read the whole text</a:t>
            </a:r>
            <a:endParaRPr lang="en-GB" sz="6000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5793CE-C2A0-4D83-9AF4-D65486E9E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195" y="1630648"/>
            <a:ext cx="10185271" cy="471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0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F727EB-AD26-4B28-B785-3A08D2A72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321" y="329628"/>
            <a:ext cx="11172710" cy="5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5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1AEE89-36FC-4BF0-800C-FBDE31B48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41" y="336965"/>
            <a:ext cx="11524938" cy="632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52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08CEB02-D676-4D57-9A8F-EF3412985B0F}"/>
              </a:ext>
            </a:extLst>
          </p:cNvPr>
          <p:cNvSpPr/>
          <p:nvPr/>
        </p:nvSpPr>
        <p:spPr>
          <a:xfrm>
            <a:off x="352743" y="288190"/>
            <a:ext cx="11486514" cy="17440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>
              <a:lnSpc>
                <a:spcPct val="200000"/>
              </a:lnSpc>
            </a:pPr>
            <a:r>
              <a:rPr lang="en-GB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1. Find the word dangerous. What word can you see at the start of this word?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A235E2-4850-47D6-8FA5-98DA3CEBD4FA}"/>
              </a:ext>
            </a:extLst>
          </p:cNvPr>
          <p:cNvSpPr txBox="1"/>
          <p:nvPr/>
        </p:nvSpPr>
        <p:spPr>
          <a:xfrm>
            <a:off x="4432092" y="1478219"/>
            <a:ext cx="166390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4122738" algn="l"/>
              </a:tabLst>
            </a:pPr>
            <a:r>
              <a:rPr lang="en-GB" sz="3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danger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834F88-755E-4D4B-9083-9EA92F681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018" y="2283560"/>
            <a:ext cx="926782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3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E6422F9-AE38-4CA9-B98C-89FF1A186D56}"/>
              </a:ext>
            </a:extLst>
          </p:cNvPr>
          <p:cNvSpPr/>
          <p:nvPr/>
        </p:nvSpPr>
        <p:spPr>
          <a:xfrm>
            <a:off x="352744" y="287233"/>
            <a:ext cx="3184935" cy="45386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>
              <a:lnSpc>
                <a:spcPct val="200000"/>
              </a:lnSpc>
            </a:pPr>
            <a:r>
              <a:rPr lang="en-GB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2. Find a word that tells us the bars of the Venus fly trap are sharp to an insect?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DACB92-4891-4555-9688-F6D1FCE01B4D}"/>
              </a:ext>
            </a:extLst>
          </p:cNvPr>
          <p:cNvSpPr txBox="1"/>
          <p:nvPr/>
        </p:nvSpPr>
        <p:spPr>
          <a:xfrm>
            <a:off x="552060" y="4116143"/>
            <a:ext cx="11119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4122738" algn="l"/>
              </a:tabLst>
            </a:pPr>
            <a:r>
              <a:rPr lang="en-GB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spiky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40E833-BCA0-45DA-923C-2684636B2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829" y="287233"/>
            <a:ext cx="7798696" cy="620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96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08CEB02-D676-4D57-9A8F-EF3412985B0F}"/>
              </a:ext>
            </a:extLst>
          </p:cNvPr>
          <p:cNvSpPr/>
          <p:nvPr/>
        </p:nvSpPr>
        <p:spPr>
          <a:xfrm>
            <a:off x="352743" y="60945"/>
            <a:ext cx="11486514" cy="12823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>
              <a:lnSpc>
                <a:spcPct val="200000"/>
              </a:lnSpc>
            </a:pPr>
            <a:r>
              <a:rPr lang="en-GB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3. Look at paragraphs 2 and 3. Find another word for ‘mini beast’?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A235E2-4850-47D6-8FA5-98DA3CEBD4FA}"/>
              </a:ext>
            </a:extLst>
          </p:cNvPr>
          <p:cNvSpPr txBox="1"/>
          <p:nvPr/>
        </p:nvSpPr>
        <p:spPr>
          <a:xfrm>
            <a:off x="984666" y="881643"/>
            <a:ext cx="52915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4122738" algn="l"/>
              </a:tabLst>
            </a:pPr>
            <a:r>
              <a:rPr lang="en-GB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Insect, creepy crawly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84A020-C6EC-4FF2-BBCE-2133AF8C0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94" y="1604382"/>
            <a:ext cx="10542770" cy="481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193</Words>
  <Application>Microsoft Office PowerPoint</Application>
  <PresentationFormat>Widescreen</PresentationFormat>
  <Paragraphs>31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Bentham</dc:creator>
  <cp:lastModifiedBy>Miss Farrer</cp:lastModifiedBy>
  <cp:revision>61</cp:revision>
  <dcterms:created xsi:type="dcterms:W3CDTF">2021-01-12T21:05:36Z</dcterms:created>
  <dcterms:modified xsi:type="dcterms:W3CDTF">2021-07-11T15:15:06Z</dcterms:modified>
</cp:coreProperties>
</file>