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06" r:id="rId17"/>
    <p:sldId id="307" r:id="rId18"/>
    <p:sldId id="304" r:id="rId19"/>
    <p:sldId id="383" r:id="rId20"/>
    <p:sldId id="308" r:id="rId21"/>
    <p:sldId id="309" r:id="rId22"/>
    <p:sldId id="386" r:id="rId23"/>
    <p:sldId id="387" r:id="rId24"/>
    <p:sldId id="388" r:id="rId25"/>
    <p:sldId id="3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190"/>
    <a:srgbClr val="A4C1E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4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65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3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628"/>
            <a:ext cx="627332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between the boxes to make these calculations correct.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5575E07-B694-4E60-BEB7-26C12B7BDF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3169" y="2045208"/>
          <a:ext cx="7277662" cy="277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324313387"/>
                    </a:ext>
                  </a:extLst>
                </a:gridCol>
                <a:gridCol w="776831">
                  <a:extLst>
                    <a:ext uri="{9D8B030D-6E8A-4147-A177-3AD203B41FA5}">
                      <a16:colId xmlns:a16="http://schemas.microsoft.com/office/drawing/2014/main" val="2114112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419996932"/>
                    </a:ext>
                  </a:extLst>
                </a:gridCol>
                <a:gridCol w="776831">
                  <a:extLst>
                    <a:ext uri="{9D8B030D-6E8A-4147-A177-3AD203B41FA5}">
                      <a16:colId xmlns:a16="http://schemas.microsoft.com/office/drawing/2014/main" val="2817424117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262930843"/>
                    </a:ext>
                  </a:extLst>
                </a:gridCol>
              </a:tblGrid>
              <a:tr h="691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+ or </a:t>
                      </a:r>
                      <a:r>
                        <a:rPr lang="en-GB" altLang="en-US" sz="2400" b="1" dirty="0">
                          <a:latin typeface="Century Gothic" panose="020B0502020202020204" pitchFamily="34" charset="0"/>
                        </a:rPr>
                        <a:t>–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Equals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1355"/>
                  </a:ext>
                </a:extLst>
              </a:tr>
              <a:tr h="69189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2L and 300ml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2L and 250ml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1L and 500ml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20405"/>
                  </a:ext>
                </a:extLst>
              </a:tr>
              <a:tr h="69189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3L and 750ml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+1L and 500ml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3L and 500ml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87421"/>
                  </a:ext>
                </a:extLst>
              </a:tr>
              <a:tr h="69189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1L and 750ml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+1L and 750ml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3L and 800ml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48896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E3EA7-38AC-45F4-80C6-C1D09FF35239}"/>
              </a:ext>
            </a:extLst>
          </p:cNvPr>
          <p:cNvCxnSpPr/>
          <p:nvPr/>
        </p:nvCxnSpPr>
        <p:spPr>
          <a:xfrm>
            <a:off x="2853677" y="3094510"/>
            <a:ext cx="790113" cy="736847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9E37E-D669-445A-A637-B6A34D03AC3A}"/>
              </a:ext>
            </a:extLst>
          </p:cNvPr>
          <p:cNvCxnSpPr/>
          <p:nvPr/>
        </p:nvCxnSpPr>
        <p:spPr>
          <a:xfrm>
            <a:off x="5511832" y="3763491"/>
            <a:ext cx="790113" cy="736847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83CAEE-077D-411C-A1D4-11D064FCC28C}"/>
              </a:ext>
            </a:extLst>
          </p:cNvPr>
          <p:cNvCxnSpPr>
            <a:cxnSpLocks/>
          </p:cNvCxnSpPr>
          <p:nvPr/>
        </p:nvCxnSpPr>
        <p:spPr>
          <a:xfrm flipV="1">
            <a:off x="2853678" y="3094510"/>
            <a:ext cx="790113" cy="736847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81F346-A07D-4E34-AB4D-48473190D074}"/>
              </a:ext>
            </a:extLst>
          </p:cNvPr>
          <p:cNvCxnSpPr>
            <a:cxnSpLocks/>
          </p:cNvCxnSpPr>
          <p:nvPr/>
        </p:nvCxnSpPr>
        <p:spPr>
          <a:xfrm flipV="1">
            <a:off x="5524088" y="3094509"/>
            <a:ext cx="765602" cy="1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38A97-017F-4B64-9686-2421477B6695}"/>
              </a:ext>
            </a:extLst>
          </p:cNvPr>
          <p:cNvCxnSpPr>
            <a:cxnSpLocks/>
          </p:cNvCxnSpPr>
          <p:nvPr/>
        </p:nvCxnSpPr>
        <p:spPr>
          <a:xfrm>
            <a:off x="2900830" y="4521972"/>
            <a:ext cx="695810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FB7AEE-EB05-4177-A067-34F1168D4CE8}"/>
              </a:ext>
            </a:extLst>
          </p:cNvPr>
          <p:cNvCxnSpPr>
            <a:cxnSpLocks/>
          </p:cNvCxnSpPr>
          <p:nvPr/>
        </p:nvCxnSpPr>
        <p:spPr>
          <a:xfrm flipV="1">
            <a:off x="5500211" y="3763490"/>
            <a:ext cx="790113" cy="736847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15" y="323291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059" y="33756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6" name="TextBox 64"/>
          <p:cNvSpPr txBox="1"/>
          <p:nvPr/>
        </p:nvSpPr>
        <p:spPr>
          <a:xfrm>
            <a:off x="548036" y="356343"/>
            <a:ext cx="804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capacity of a fish tank is 8 litres and 600 ml</a:t>
            </a:r>
          </a:p>
          <a:p>
            <a:r>
              <a:rPr lang="en-GB" sz="2400" dirty="0"/>
              <a:t>The tank contains 5 litres and 100 ml of water.</a:t>
            </a:r>
          </a:p>
          <a:p>
            <a:r>
              <a:rPr lang="en-GB" sz="2400" dirty="0"/>
              <a:t>How much more water needs to be poured in to fill the tank?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74806" y="2834806"/>
            <a:ext cx="3663714" cy="1424601"/>
          </a:xfrm>
          <a:prstGeom prst="rect">
            <a:avLst/>
          </a:prstGeom>
          <a:solidFill>
            <a:srgbClr val="A0C8EA"/>
          </a:solidFill>
          <a:ln w="28575">
            <a:solidFill>
              <a:srgbClr val="A0C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42587" y="1975345"/>
            <a:ext cx="2667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4"/>
          <p:cNvSpPr txBox="1"/>
          <p:nvPr/>
        </p:nvSpPr>
        <p:spPr>
          <a:xfrm>
            <a:off x="2079460" y="1754133"/>
            <a:ext cx="227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 litres 600 ml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42587" y="2818785"/>
            <a:ext cx="2667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4"/>
          <p:cNvSpPr txBox="1"/>
          <p:nvPr/>
        </p:nvSpPr>
        <p:spPr>
          <a:xfrm>
            <a:off x="2078958" y="2587952"/>
            <a:ext cx="210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litres 100 ml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82022" y="1991346"/>
            <a:ext cx="0" cy="8274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4"/>
          <p:cNvSpPr txBox="1"/>
          <p:nvPr/>
        </p:nvSpPr>
        <p:spPr>
          <a:xfrm>
            <a:off x="5124497" y="2103471"/>
            <a:ext cx="41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4"/>
              <p:cNvSpPr txBox="1"/>
              <p:nvPr/>
            </p:nvSpPr>
            <p:spPr>
              <a:xfrm>
                <a:off x="741773" y="4485375"/>
                <a:ext cx="6401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 litres 600 ml </a:t>
                </a:r>
                <a:r>
                  <a:rPr lang="en-GB" sz="2800" i="0" dirty="0">
                    <a:latin typeface="+mj-lt"/>
                    <a:ea typeface="Cambria Math" panose="02040503050406030204" pitchFamily="18" charset="0"/>
                  </a:rPr>
                  <a:t>–</a:t>
                </a:r>
                <a:r>
                  <a:rPr lang="en-GB" sz="2800" dirty="0"/>
                  <a:t> 5 litres 100 ml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3" y="4485375"/>
                <a:ext cx="6401628" cy="523220"/>
              </a:xfrm>
              <a:prstGeom prst="rect">
                <a:avLst/>
              </a:prstGeom>
              <a:blipFill>
                <a:blip r:embed="rId6"/>
                <a:stretch>
                  <a:fillRect l="-20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64"/>
              <p:cNvSpPr txBox="1"/>
              <p:nvPr/>
            </p:nvSpPr>
            <p:spPr>
              <a:xfrm>
                <a:off x="741773" y="4988810"/>
                <a:ext cx="2737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 </a:t>
                </a:r>
                <a:r>
                  <a:rPr lang="en-GB" sz="2800" dirty="0">
                    <a:ea typeface="Cambria Math" panose="02040503050406030204" pitchFamily="18" charset="0"/>
                  </a:rPr>
                  <a:t>–</a:t>
                </a:r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3" y="4988810"/>
                <a:ext cx="2737319" cy="523220"/>
              </a:xfrm>
              <a:prstGeom prst="rect">
                <a:avLst/>
              </a:prstGeom>
              <a:blipFill>
                <a:blip r:embed="rId7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64"/>
          <p:cNvSpPr txBox="1"/>
          <p:nvPr/>
        </p:nvSpPr>
        <p:spPr>
          <a:xfrm>
            <a:off x="1866030" y="4997075"/>
            <a:ext cx="273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3 litres</a:t>
            </a:r>
          </a:p>
        </p:txBody>
      </p:sp>
      <p:sp>
        <p:nvSpPr>
          <p:cNvPr id="27" name="TextBox 64"/>
          <p:cNvSpPr txBox="1"/>
          <p:nvPr/>
        </p:nvSpPr>
        <p:spPr>
          <a:xfrm>
            <a:off x="5596597" y="4510452"/>
            <a:ext cx="334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 litres 500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64"/>
              <p:cNvSpPr txBox="1"/>
              <p:nvPr/>
            </p:nvSpPr>
            <p:spPr>
              <a:xfrm>
                <a:off x="741772" y="5439644"/>
                <a:ext cx="27373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600 </a:t>
                </a:r>
                <a:r>
                  <a:rPr lang="en-GB" sz="2800" dirty="0">
                    <a:ea typeface="Cambria Math" panose="02040503050406030204" pitchFamily="18" charset="0"/>
                  </a:rPr>
                  <a:t>–</a:t>
                </a:r>
                <a:r>
                  <a:rPr lang="en-GB" sz="2800" dirty="0"/>
                  <a:t> 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2" y="5439644"/>
                <a:ext cx="2737319" cy="523220"/>
              </a:xfrm>
              <a:prstGeom prst="rect">
                <a:avLst/>
              </a:prstGeom>
              <a:blipFill>
                <a:blip r:embed="rId8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64"/>
          <p:cNvSpPr txBox="1"/>
          <p:nvPr/>
        </p:nvSpPr>
        <p:spPr>
          <a:xfrm>
            <a:off x="2671890" y="5450826"/>
            <a:ext cx="273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500 ml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4806" y="1975345"/>
            <a:ext cx="3683705" cy="22840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72208" y="731520"/>
            <a:ext cx="2293906" cy="13062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0591" y="1106027"/>
            <a:ext cx="2293906" cy="13062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1727" y="1505565"/>
            <a:ext cx="2837365" cy="0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74674" y="1504547"/>
            <a:ext cx="1796841" cy="0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91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 animBg="1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64"/>
          <p:cNvSpPr txBox="1"/>
          <p:nvPr/>
        </p:nvSpPr>
        <p:spPr>
          <a:xfrm>
            <a:off x="740768" y="412774"/>
            <a:ext cx="78753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paddling pool has a capacity of 10 litres 700 ml</a:t>
            </a:r>
          </a:p>
          <a:p>
            <a:r>
              <a:rPr lang="en-GB" sz="2800" dirty="0"/>
              <a:t>There is some water in the pool. </a:t>
            </a:r>
          </a:p>
          <a:p>
            <a:r>
              <a:rPr lang="en-GB" sz="2800" dirty="0"/>
              <a:t>Rosie adds 3 litres 500 ml of water to fill the pool.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How much water was in the pool at the start?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90220" y="2811369"/>
            <a:ext cx="4095692" cy="1498496"/>
          </a:xfrm>
          <a:prstGeom prst="rect">
            <a:avLst/>
          </a:prstGeom>
          <a:solidFill>
            <a:srgbClr val="A0C8EA"/>
          </a:solidFill>
          <a:ln w="28575">
            <a:solidFill>
              <a:srgbClr val="A0C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33" name="TextBox 64"/>
          <p:cNvSpPr txBox="1"/>
          <p:nvPr/>
        </p:nvSpPr>
        <p:spPr>
          <a:xfrm>
            <a:off x="5455357" y="1893145"/>
            <a:ext cx="2684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 litres 700 ml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21838" y="2071726"/>
            <a:ext cx="47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4"/>
          <p:cNvSpPr txBox="1"/>
          <p:nvPr/>
        </p:nvSpPr>
        <p:spPr>
          <a:xfrm>
            <a:off x="5493471" y="2593419"/>
            <a:ext cx="61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36" name="TextBox 64"/>
          <p:cNvSpPr txBox="1"/>
          <p:nvPr/>
        </p:nvSpPr>
        <p:spPr>
          <a:xfrm>
            <a:off x="705092" y="4663015"/>
            <a:ext cx="786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 litres 700 ml </a:t>
            </a:r>
            <a:r>
              <a:rPr lang="en-GB" sz="2800" dirty="0">
                <a:ea typeface="Cambria Math" panose="02040503050406030204" pitchFamily="18" charset="0"/>
              </a:rPr>
              <a:t>–</a:t>
            </a:r>
            <a:r>
              <a:rPr lang="en-GB" sz="2800" dirty="0"/>
              <a:t> 3 litres 500 ml </a:t>
            </a:r>
            <a:r>
              <a:rPr lang="en-GB" sz="2800" dirty="0"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7" name="TextBox 64"/>
          <p:cNvSpPr txBox="1"/>
          <p:nvPr/>
        </p:nvSpPr>
        <p:spPr>
          <a:xfrm>
            <a:off x="5764600" y="4661015"/>
            <a:ext cx="245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 litres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90220" y="2050239"/>
            <a:ext cx="4095692" cy="761129"/>
          </a:xfrm>
          <a:prstGeom prst="rect">
            <a:avLst/>
          </a:prstGeom>
          <a:solidFill>
            <a:srgbClr val="A0C8EA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668839" y="2099196"/>
            <a:ext cx="0" cy="6374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4"/>
          <p:cNvSpPr txBox="1"/>
          <p:nvPr/>
        </p:nvSpPr>
        <p:spPr>
          <a:xfrm>
            <a:off x="2754985" y="2214692"/>
            <a:ext cx="244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 litres 500 ml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321837" y="2811369"/>
            <a:ext cx="47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90219" y="2047456"/>
            <a:ext cx="4095693" cy="22840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650525" y="841051"/>
            <a:ext cx="2293906" cy="13062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051923" y="1280800"/>
            <a:ext cx="1675366" cy="1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48547" y="1714571"/>
            <a:ext cx="2110393" cy="0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147590" y="1714571"/>
            <a:ext cx="1796841" cy="0"/>
          </a:xfrm>
          <a:prstGeom prst="line">
            <a:avLst/>
          </a:prstGeom>
          <a:ln w="38100">
            <a:solidFill>
              <a:srgbClr val="D731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4"/>
          <p:cNvSpPr txBox="1"/>
          <p:nvPr/>
        </p:nvSpPr>
        <p:spPr>
          <a:xfrm>
            <a:off x="6981023" y="4659015"/>
            <a:ext cx="245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200 ml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681" y="3558541"/>
            <a:ext cx="747045" cy="7470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50525" y="37012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4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/>
      <p:bldP spid="38" grpId="0" animBg="1"/>
      <p:bldP spid="40" grpId="0"/>
      <p:bldP spid="42" grpId="0" animBg="1"/>
      <p:bldP spid="48" grpId="0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55203" y="334531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 way through the maze.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C9C7E4-7362-4428-B173-F43E43D59F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78452" y="1735452"/>
          <a:ext cx="3577032" cy="3387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032">
                  <a:extLst>
                    <a:ext uri="{9D8B030D-6E8A-4147-A177-3AD203B41FA5}">
                      <a16:colId xmlns:a16="http://schemas.microsoft.com/office/drawing/2014/main" val="192920335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890533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118675414"/>
                    </a:ext>
                  </a:extLst>
                </a:gridCol>
              </a:tblGrid>
              <a:tr h="112903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600ml</a:t>
                      </a:r>
                    </a:p>
                  </a:txBody>
                  <a:tcPr marL="163871" marR="163871" marT="81935" marB="81935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    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1L and 400ml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15870"/>
                  </a:ext>
                </a:extLst>
              </a:tr>
              <a:tr h="112903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900ml</a:t>
                      </a:r>
                    </a:p>
                  </a:txBody>
                  <a:tcPr marL="163871" marR="163871" marT="81935" marB="81935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2L and 300ml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1L and 200ml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14845"/>
                  </a:ext>
                </a:extLst>
              </a:tr>
              <a:tr h="112903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marL="163871" marR="163871" marT="81935" marB="81935" anchor="ctr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    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1L and 100ml</a:t>
                      </a:r>
                    </a:p>
                  </a:txBody>
                  <a:tcPr marL="163871" marR="163871" marT="81935" marB="8193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111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7D2D42D-509C-4B2A-8412-A4EE8F5326A7}"/>
              </a:ext>
            </a:extLst>
          </p:cNvPr>
          <p:cNvSpPr txBox="1"/>
          <p:nvPr/>
        </p:nvSpPr>
        <p:spPr>
          <a:xfrm>
            <a:off x="3058375" y="5241794"/>
            <a:ext cx="319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She drinks 4L and 400ml in total.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2BECED-A8CB-440C-AE83-0ADC079FB319}"/>
              </a:ext>
            </a:extLst>
          </p:cNvPr>
          <p:cNvGraphicFramePr>
            <a:graphicFrameLocks noGrp="1"/>
          </p:cNvGraphicFramePr>
          <p:nvPr/>
        </p:nvGraphicFramePr>
        <p:xfrm>
          <a:off x="2349417" y="1735450"/>
          <a:ext cx="483870" cy="33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">
                  <a:extLst>
                    <a:ext uri="{9D8B030D-6E8A-4147-A177-3AD203B41FA5}">
                      <a16:colId xmlns:a16="http://schemas.microsoft.com/office/drawing/2014/main" val="2538451076"/>
                    </a:ext>
                  </a:extLst>
                </a:gridCol>
                <a:gridCol w="161290">
                  <a:extLst>
                    <a:ext uri="{9D8B030D-6E8A-4147-A177-3AD203B41FA5}">
                      <a16:colId xmlns:a16="http://schemas.microsoft.com/office/drawing/2014/main" val="819108609"/>
                    </a:ext>
                  </a:extLst>
                </a:gridCol>
                <a:gridCol w="161290">
                  <a:extLst>
                    <a:ext uri="{9D8B030D-6E8A-4147-A177-3AD203B41FA5}">
                      <a16:colId xmlns:a16="http://schemas.microsoft.com/office/drawing/2014/main" val="972797845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r>
                        <a:rPr lang="en-GB" sz="200" dirty="0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01808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87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25244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7333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4363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4121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92962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9748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5547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9684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8374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905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9693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0986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30788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2053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85031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2835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51670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9406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47679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EB86722-4340-443A-97A4-0A55C738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56742" y="3114378"/>
            <a:ext cx="779995" cy="750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68A44C-47F6-4395-91F1-1C0F332AC4D0}"/>
              </a:ext>
            </a:extLst>
          </p:cNvPr>
          <p:cNvSpPr txBox="1"/>
          <p:nvPr/>
        </p:nvSpPr>
        <p:spPr>
          <a:xfrm rot="16200000">
            <a:off x="6801393" y="3320382"/>
            <a:ext cx="125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START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83FD83-974D-4165-9D76-A5EAA448733D}"/>
              </a:ext>
            </a:extLst>
          </p:cNvPr>
          <p:cNvCxnSpPr>
            <a:cxnSpLocks/>
          </p:cNvCxnSpPr>
          <p:nvPr/>
        </p:nvCxnSpPr>
        <p:spPr>
          <a:xfrm flipH="1">
            <a:off x="6471459" y="2877994"/>
            <a:ext cx="75056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3E423B-DEF8-4486-BA10-C1931ADAD745}"/>
              </a:ext>
            </a:extLst>
          </p:cNvPr>
          <p:cNvCxnSpPr>
            <a:cxnSpLocks/>
          </p:cNvCxnSpPr>
          <p:nvPr/>
        </p:nvCxnSpPr>
        <p:spPr>
          <a:xfrm flipH="1">
            <a:off x="6471459" y="4003167"/>
            <a:ext cx="75056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30BA92F-88B6-4E79-BEC4-4AD22CF20B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5140" y="2055638"/>
          <a:ext cx="254722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22">
                  <a:extLst>
                    <a:ext uri="{9D8B030D-6E8A-4147-A177-3AD203B41FA5}">
                      <a16:colId xmlns:a16="http://schemas.microsoft.com/office/drawing/2014/main" val="2609202761"/>
                    </a:ext>
                  </a:extLst>
                </a:gridCol>
              </a:tblGrid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13474"/>
                  </a:ext>
                </a:extLst>
              </a:tr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634921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60B9BFA-B10B-4E2A-8285-A0D424C2D7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8938" y="4313202"/>
          <a:ext cx="254722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22">
                  <a:extLst>
                    <a:ext uri="{9D8B030D-6E8A-4147-A177-3AD203B41FA5}">
                      <a16:colId xmlns:a16="http://schemas.microsoft.com/office/drawing/2014/main" val="2609202761"/>
                    </a:ext>
                  </a:extLst>
                </a:gridCol>
              </a:tblGrid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13474"/>
                  </a:ext>
                </a:extLst>
              </a:tr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634921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C9D5DA8-B54C-4932-8F79-F1E1CE1C9F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7108" y="4313202"/>
          <a:ext cx="254722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22">
                  <a:extLst>
                    <a:ext uri="{9D8B030D-6E8A-4147-A177-3AD203B41FA5}">
                      <a16:colId xmlns:a16="http://schemas.microsoft.com/office/drawing/2014/main" val="2609202761"/>
                    </a:ext>
                  </a:extLst>
                </a:gridCol>
              </a:tblGrid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13474"/>
                  </a:ext>
                </a:extLst>
              </a:tr>
              <a:tr h="2459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6349213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C3BD2D-639E-4469-B7E2-CB1B5D243309}"/>
              </a:ext>
            </a:extLst>
          </p:cNvPr>
          <p:cNvCxnSpPr>
            <a:cxnSpLocks/>
          </p:cNvCxnSpPr>
          <p:nvPr/>
        </p:nvCxnSpPr>
        <p:spPr>
          <a:xfrm flipH="1" flipV="1">
            <a:off x="2833287" y="3428995"/>
            <a:ext cx="3584664" cy="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77C9-3F28-4BF1-9AED-4AA92ECB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82361"/>
            <a:ext cx="7772400" cy="2387600"/>
          </a:xfrm>
        </p:spPr>
        <p:txBody>
          <a:bodyPr/>
          <a:lstStyle/>
          <a:p>
            <a:r>
              <a:rPr lang="en-GB" sz="11500" dirty="0">
                <a:solidFill>
                  <a:schemeClr val="bg1"/>
                </a:solidFill>
                <a:latin typeface="HfW precursive" panose="00000500000000000000" pitchFamily="2" charset="0"/>
              </a:rPr>
              <a:t>Purple Zone</a:t>
            </a:r>
          </a:p>
        </p:txBody>
      </p:sp>
    </p:spTree>
    <p:extLst>
      <p:ext uri="{BB962C8B-B14F-4D97-AF65-F5344CB8AC3E}">
        <p14:creationId xmlns:p14="http://schemas.microsoft.com/office/powerpoint/2010/main" val="397741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D1C7-ABB8-4CD8-B8AC-0D91BE5E7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F3CF0-3EFF-474A-BEB7-58AD733B4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9E209-C5B6-4572-819C-377A5C5B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762"/>
            <a:ext cx="5791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B2BC-5CEA-4045-AFA7-FA8182248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71E31-F8F0-4698-B376-69D6D66A7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7827B-7700-4DC6-BEC5-759AB3A8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50553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What is the volume of water in each jug?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300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600?</a:t>
                </a: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part-whole                                           model.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blipFill>
                <a:blip r:embed="rId4"/>
                <a:stretch>
                  <a:fillRect l="-1707" t="-873" r="-5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06" y="815016"/>
            <a:ext cx="2174962" cy="2495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029" y="999656"/>
            <a:ext cx="1848630" cy="21244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314" y="912239"/>
            <a:ext cx="3270574" cy="222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3" y="3465217"/>
            <a:ext cx="2631895" cy="26347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17474" y="3718678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litre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3083" y="5258381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750 ml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What is the volume of water in each jug?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300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600?</a:t>
                </a: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part-whole                                           model.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blipFill>
                <a:blip r:embed="rId5"/>
                <a:stretch>
                  <a:fillRect l="-1707" t="-873" r="-5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06" y="815016"/>
            <a:ext cx="2174962" cy="2495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029" y="999656"/>
            <a:ext cx="1848630" cy="21244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314" y="912239"/>
            <a:ext cx="3270574" cy="222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3" y="3465217"/>
            <a:ext cx="2631895" cy="26347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17474" y="3718678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litre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83083" y="5258381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750 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0456" y="3761656"/>
            <a:ext cx="124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900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4347" y="3195458"/>
            <a:ext cx="242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1 litre 500 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412" y="3041451"/>
            <a:ext cx="26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2 litres 400 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8091" y="3199520"/>
            <a:ext cx="124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900 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9778" y="5280256"/>
            <a:ext cx="124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250 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7422" y="3564663"/>
            <a:ext cx="287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1000 </a:t>
            </a:r>
          </a:p>
          <a:p>
            <a:r>
              <a:rPr lang="en-GB" sz="2800" dirty="0"/>
              <a:t>  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5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0" y="404581"/>
            <a:ext cx="3125341" cy="3580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79" y="404581"/>
            <a:ext cx="3125341" cy="3580573"/>
          </a:xfrm>
          <a:prstGeom prst="rect">
            <a:avLst/>
          </a:prstGeom>
        </p:spPr>
      </p:pic>
      <p:sp>
        <p:nvSpPr>
          <p:cNvPr id="8" name="TextBox 64"/>
          <p:cNvSpPr txBox="1"/>
          <p:nvPr/>
        </p:nvSpPr>
        <p:spPr>
          <a:xfrm>
            <a:off x="717453" y="356946"/>
            <a:ext cx="78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9" name="TextBox 64"/>
          <p:cNvSpPr txBox="1"/>
          <p:nvPr/>
        </p:nvSpPr>
        <p:spPr>
          <a:xfrm>
            <a:off x="4284632" y="356946"/>
            <a:ext cx="78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0" name="TextBox 64"/>
          <p:cNvSpPr txBox="1"/>
          <p:nvPr/>
        </p:nvSpPr>
        <p:spPr>
          <a:xfrm>
            <a:off x="692744" y="4025253"/>
            <a:ext cx="683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water from jug A is poured into jug B.</a:t>
            </a:r>
          </a:p>
          <a:p>
            <a:r>
              <a:rPr lang="en-GB" sz="2800" dirty="0"/>
              <a:t>How much water will be in jug B?</a:t>
            </a:r>
          </a:p>
        </p:txBody>
      </p:sp>
      <p:sp>
        <p:nvSpPr>
          <p:cNvPr id="11" name="TextBox 64"/>
          <p:cNvSpPr txBox="1"/>
          <p:nvPr/>
        </p:nvSpPr>
        <p:spPr>
          <a:xfrm>
            <a:off x="6975678" y="3024645"/>
            <a:ext cx="15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600 ml</a:t>
            </a:r>
          </a:p>
        </p:txBody>
      </p:sp>
      <p:sp>
        <p:nvSpPr>
          <p:cNvPr id="12" name="TextBox 64"/>
          <p:cNvSpPr txBox="1"/>
          <p:nvPr/>
        </p:nvSpPr>
        <p:spPr>
          <a:xfrm>
            <a:off x="3325528" y="3024645"/>
            <a:ext cx="15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64"/>
              <p:cNvSpPr txBox="1"/>
              <p:nvPr/>
            </p:nvSpPr>
            <p:spPr>
              <a:xfrm>
                <a:off x="1944990" y="5096304"/>
                <a:ext cx="3313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90" y="5096304"/>
                <a:ext cx="3313231" cy="523220"/>
              </a:xfrm>
              <a:prstGeom prst="rect">
                <a:avLst/>
              </a:prstGeom>
              <a:blipFill>
                <a:blip r:embed="rId6"/>
                <a:stretch>
                  <a:fillRect l="-367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64"/>
          <p:cNvSpPr txBox="1"/>
          <p:nvPr/>
        </p:nvSpPr>
        <p:spPr>
          <a:xfrm>
            <a:off x="3899480" y="5103540"/>
            <a:ext cx="15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900 ml</a:t>
            </a:r>
          </a:p>
        </p:txBody>
      </p:sp>
      <p:sp>
        <p:nvSpPr>
          <p:cNvPr id="15" name="TextBox 64"/>
          <p:cNvSpPr txBox="1"/>
          <p:nvPr/>
        </p:nvSpPr>
        <p:spPr>
          <a:xfrm>
            <a:off x="6535698" y="4489581"/>
            <a:ext cx="150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900 ml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740" y="5281994"/>
            <a:ext cx="747045" cy="747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53584" y="54246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9" name="Trapezoid 18"/>
          <p:cNvSpPr/>
          <p:nvPr/>
        </p:nvSpPr>
        <p:spPr>
          <a:xfrm rot="10800000">
            <a:off x="5123828" y="2161937"/>
            <a:ext cx="1883797" cy="1620000"/>
          </a:xfrm>
          <a:prstGeom prst="trapezoid">
            <a:avLst>
              <a:gd name="adj" fmla="val 504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apezoid 19"/>
          <p:cNvSpPr/>
          <p:nvPr/>
        </p:nvSpPr>
        <p:spPr>
          <a:xfrm rot="10800000">
            <a:off x="5073244" y="1369936"/>
            <a:ext cx="1934380" cy="792000"/>
          </a:xfrm>
          <a:prstGeom prst="trapezoid">
            <a:avLst>
              <a:gd name="adj" fmla="val 18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rapezoid 20"/>
          <p:cNvSpPr/>
          <p:nvPr/>
        </p:nvSpPr>
        <p:spPr>
          <a:xfrm rot="10800000">
            <a:off x="1500320" y="2976871"/>
            <a:ext cx="1825207" cy="792000"/>
          </a:xfrm>
          <a:prstGeom prst="trapezoid">
            <a:avLst>
              <a:gd name="adj" fmla="val 5041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/>
      <p:bldP spid="18" grpId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51" y="387762"/>
            <a:ext cx="747045" cy="747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8823" y="4038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3" y="449496"/>
            <a:ext cx="3400425" cy="38957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2061" y="937205"/>
            <a:ext cx="816642" cy="3170099"/>
          </a:xfrm>
          <a:prstGeom prst="rect">
            <a:avLst/>
          </a:prstGeom>
          <a:solidFill>
            <a:srgbClr val="EAF2FA"/>
          </a:solidFill>
        </p:spPr>
        <p:txBody>
          <a:bodyPr wrap="square" rIns="0" rtlCol="0">
            <a:spAutoFit/>
          </a:bodyPr>
          <a:lstStyle/>
          <a:p>
            <a:pPr algn="r"/>
            <a:r>
              <a:rPr lang="en-GB" sz="2000" dirty="0"/>
              <a:t>2 litres</a:t>
            </a:r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r>
              <a:rPr lang="en-GB" sz="2000" dirty="0"/>
              <a:t>1 litre</a:t>
            </a:r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endParaRPr lang="en-GB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71917" y="3997767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71917" y="3697730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3822" y="3407218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75884" y="3116706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71916" y="2811906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71914" y="1326006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71915" y="1640331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63976" y="1938781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71913" y="2234056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71913" y="2519806"/>
            <a:ext cx="320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83" y="978931"/>
            <a:ext cx="2718802" cy="3366290"/>
          </a:xfrm>
          <a:prstGeom prst="rect">
            <a:avLst/>
          </a:prstGeom>
        </p:spPr>
      </p:pic>
      <p:sp>
        <p:nvSpPr>
          <p:cNvPr id="33" name="TextBox 64"/>
          <p:cNvSpPr txBox="1"/>
          <p:nvPr/>
        </p:nvSpPr>
        <p:spPr>
          <a:xfrm>
            <a:off x="1008322" y="558376"/>
            <a:ext cx="78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34" name="TextBox 64"/>
          <p:cNvSpPr txBox="1"/>
          <p:nvPr/>
        </p:nvSpPr>
        <p:spPr>
          <a:xfrm>
            <a:off x="5519457" y="1111944"/>
            <a:ext cx="78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35" name="TextBox 64"/>
          <p:cNvSpPr txBox="1"/>
          <p:nvPr/>
        </p:nvSpPr>
        <p:spPr>
          <a:xfrm>
            <a:off x="648561" y="4344032"/>
            <a:ext cx="683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water from jug B is poured into jug A.</a:t>
            </a:r>
          </a:p>
          <a:p>
            <a:r>
              <a:rPr lang="en-GB" sz="2800" dirty="0"/>
              <a:t>How much water will be in jug 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64"/>
              <p:cNvSpPr txBox="1"/>
              <p:nvPr/>
            </p:nvSpPr>
            <p:spPr>
              <a:xfrm>
                <a:off x="648561" y="5481747"/>
                <a:ext cx="505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litre 400 ml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400 ml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61" y="5481747"/>
                <a:ext cx="5052288" cy="523220"/>
              </a:xfrm>
              <a:prstGeom prst="rect">
                <a:avLst/>
              </a:prstGeom>
              <a:blipFill>
                <a:blip r:embed="rId7"/>
                <a:stretch>
                  <a:fillRect l="-241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64"/>
          <p:cNvSpPr txBox="1"/>
          <p:nvPr/>
        </p:nvSpPr>
        <p:spPr>
          <a:xfrm>
            <a:off x="4430268" y="5481747"/>
            <a:ext cx="337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litre 800 ml</a:t>
            </a:r>
          </a:p>
        </p:txBody>
      </p:sp>
      <p:sp>
        <p:nvSpPr>
          <p:cNvPr id="38" name="TextBox 64"/>
          <p:cNvSpPr txBox="1"/>
          <p:nvPr/>
        </p:nvSpPr>
        <p:spPr>
          <a:xfrm>
            <a:off x="3151691" y="3275232"/>
            <a:ext cx="236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litre 400 ml</a:t>
            </a:r>
          </a:p>
        </p:txBody>
      </p:sp>
      <p:sp>
        <p:nvSpPr>
          <p:cNvPr id="39" name="TextBox 64"/>
          <p:cNvSpPr txBox="1"/>
          <p:nvPr/>
        </p:nvSpPr>
        <p:spPr>
          <a:xfrm>
            <a:off x="7153054" y="3275232"/>
            <a:ext cx="13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 ml</a:t>
            </a:r>
          </a:p>
        </p:txBody>
      </p:sp>
      <p:sp>
        <p:nvSpPr>
          <p:cNvPr id="42" name="Trapezoid 41"/>
          <p:cNvSpPr/>
          <p:nvPr/>
        </p:nvSpPr>
        <p:spPr>
          <a:xfrm rot="10800000">
            <a:off x="1008321" y="2053502"/>
            <a:ext cx="2106927" cy="2105254"/>
          </a:xfrm>
          <a:prstGeom prst="trapezoid">
            <a:avLst>
              <a:gd name="adj" fmla="val 638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rapezoid 42"/>
          <p:cNvSpPr/>
          <p:nvPr/>
        </p:nvSpPr>
        <p:spPr>
          <a:xfrm rot="10800000">
            <a:off x="5582590" y="3142831"/>
            <a:ext cx="1570464" cy="1011157"/>
          </a:xfrm>
          <a:prstGeom prst="trapezoid">
            <a:avLst>
              <a:gd name="adj" fmla="val 6408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/>
          <p:cNvSpPr/>
          <p:nvPr/>
        </p:nvSpPr>
        <p:spPr>
          <a:xfrm rot="10800000">
            <a:off x="949930" y="1474448"/>
            <a:ext cx="2137546" cy="576000"/>
          </a:xfrm>
          <a:prstGeom prst="trapezoid">
            <a:avLst>
              <a:gd name="adj" fmla="val 3964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5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6" grpId="0"/>
      <p:bldP spid="37" grpId="0"/>
      <p:bldP spid="38" grpId="0"/>
      <p:bldP spid="39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64" y="3318936"/>
            <a:ext cx="2631895" cy="2634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26" y="4433234"/>
            <a:ext cx="747045" cy="747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3870" y="45759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5" y="179926"/>
            <a:ext cx="4201595" cy="3104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9" y="175163"/>
            <a:ext cx="4201595" cy="310426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68330" y="627035"/>
            <a:ext cx="1486056" cy="2085975"/>
          </a:xfrm>
          <a:prstGeom prst="rect">
            <a:avLst/>
          </a:prstGeom>
          <a:solidFill>
            <a:srgbClr val="E5F5FE"/>
          </a:solidFill>
          <a:ln>
            <a:solidFill>
              <a:srgbClr val="E5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656553" y="2829043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56553" y="2503649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18386" y="2178251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56553" y="2015552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56553" y="1852853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56553" y="2666348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56553" y="1527455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56553" y="1202057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56553" y="1039358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56553" y="713960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195318" y="2477304"/>
            <a:ext cx="2662434" cy="622402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493 w 1952873"/>
              <a:gd name="connsiteY0" fmla="*/ 300063 h 1455773"/>
              <a:gd name="connsiteX1" fmla="*/ 20965 w 1952873"/>
              <a:gd name="connsiteY1" fmla="*/ 283004 h 1455773"/>
              <a:gd name="connsiteX2" fmla="*/ 141617 w 1952873"/>
              <a:gd name="connsiteY2" fmla="*/ 1 h 1455773"/>
              <a:gd name="connsiteX3" fmla="*/ 297662 w 1952873"/>
              <a:gd name="connsiteY3" fmla="*/ 286416 h 1455773"/>
              <a:gd name="connsiteX4" fmla="*/ 1864403 w 1952873"/>
              <a:gd name="connsiteY4" fmla="*/ 284106 h 1455773"/>
              <a:gd name="connsiteX5" fmla="*/ 1949482 w 1952873"/>
              <a:gd name="connsiteY5" fmla="*/ 360158 h 1455773"/>
              <a:gd name="connsiteX6" fmla="*/ 1933633 w 1952873"/>
              <a:gd name="connsiteY6" fmla="*/ 791273 h 1455773"/>
              <a:gd name="connsiteX7" fmla="*/ 1922297 w 1952873"/>
              <a:gd name="connsiteY7" fmla="*/ 1323315 h 1455773"/>
              <a:gd name="connsiteX8" fmla="*/ 1853367 w 1952873"/>
              <a:gd name="connsiteY8" fmla="*/ 1418893 h 1455773"/>
              <a:gd name="connsiteX9" fmla="*/ 1743004 w 1952873"/>
              <a:gd name="connsiteY9" fmla="*/ 1451539 h 1455773"/>
              <a:gd name="connsiteX10" fmla="*/ 1674876 w 1952873"/>
              <a:gd name="connsiteY10" fmla="*/ 1449227 h 1455773"/>
              <a:gd name="connsiteX11" fmla="*/ 709780 w 1952873"/>
              <a:gd name="connsiteY11" fmla="*/ 1451313 h 1455773"/>
              <a:gd name="connsiteX12" fmla="*/ 569732 w 1952873"/>
              <a:gd name="connsiteY12" fmla="*/ 1448964 h 1455773"/>
              <a:gd name="connsiteX13" fmla="*/ 208072 w 1952873"/>
              <a:gd name="connsiteY13" fmla="*/ 1453739 h 1455773"/>
              <a:gd name="connsiteX14" fmla="*/ 98809 w 1952873"/>
              <a:gd name="connsiteY14" fmla="*/ 1410442 h 1455773"/>
              <a:gd name="connsiteX15" fmla="*/ 53537 w 1952873"/>
              <a:gd name="connsiteY15" fmla="*/ 1316228 h 1455773"/>
              <a:gd name="connsiteX16" fmla="*/ 41326 w 1952873"/>
              <a:gd name="connsiteY16" fmla="*/ 1186068 h 1455773"/>
              <a:gd name="connsiteX17" fmla="*/ 36706 w 1952873"/>
              <a:gd name="connsiteY17" fmla="*/ 1111115 h 1455773"/>
              <a:gd name="connsiteX18" fmla="*/ 26392 w 1952873"/>
              <a:gd name="connsiteY18" fmla="*/ 965339 h 1455773"/>
              <a:gd name="connsiteX19" fmla="*/ 493 w 1952873"/>
              <a:gd name="connsiteY19" fmla="*/ 300063 h 1455773"/>
              <a:gd name="connsiteX0" fmla="*/ 6578 w 1958958"/>
              <a:gd name="connsiteY0" fmla="*/ 314703 h 1470413"/>
              <a:gd name="connsiteX1" fmla="*/ 13668 w 1958958"/>
              <a:gd name="connsiteY1" fmla="*/ 70159 h 1470413"/>
              <a:gd name="connsiteX2" fmla="*/ 147702 w 1958958"/>
              <a:gd name="connsiteY2" fmla="*/ 14641 h 1470413"/>
              <a:gd name="connsiteX3" fmla="*/ 303747 w 1958958"/>
              <a:gd name="connsiteY3" fmla="*/ 301056 h 1470413"/>
              <a:gd name="connsiteX4" fmla="*/ 1870488 w 1958958"/>
              <a:gd name="connsiteY4" fmla="*/ 298746 h 1470413"/>
              <a:gd name="connsiteX5" fmla="*/ 1955567 w 1958958"/>
              <a:gd name="connsiteY5" fmla="*/ 374798 h 1470413"/>
              <a:gd name="connsiteX6" fmla="*/ 1939718 w 1958958"/>
              <a:gd name="connsiteY6" fmla="*/ 805913 h 1470413"/>
              <a:gd name="connsiteX7" fmla="*/ 1928382 w 1958958"/>
              <a:gd name="connsiteY7" fmla="*/ 1337955 h 1470413"/>
              <a:gd name="connsiteX8" fmla="*/ 1859452 w 1958958"/>
              <a:gd name="connsiteY8" fmla="*/ 1433533 h 1470413"/>
              <a:gd name="connsiteX9" fmla="*/ 1749089 w 1958958"/>
              <a:gd name="connsiteY9" fmla="*/ 1466179 h 1470413"/>
              <a:gd name="connsiteX10" fmla="*/ 1680961 w 1958958"/>
              <a:gd name="connsiteY10" fmla="*/ 1463867 h 1470413"/>
              <a:gd name="connsiteX11" fmla="*/ 715865 w 1958958"/>
              <a:gd name="connsiteY11" fmla="*/ 1465953 h 1470413"/>
              <a:gd name="connsiteX12" fmla="*/ 575817 w 1958958"/>
              <a:gd name="connsiteY12" fmla="*/ 1463604 h 1470413"/>
              <a:gd name="connsiteX13" fmla="*/ 214157 w 1958958"/>
              <a:gd name="connsiteY13" fmla="*/ 1468379 h 1470413"/>
              <a:gd name="connsiteX14" fmla="*/ 104894 w 1958958"/>
              <a:gd name="connsiteY14" fmla="*/ 1425082 h 1470413"/>
              <a:gd name="connsiteX15" fmla="*/ 59622 w 1958958"/>
              <a:gd name="connsiteY15" fmla="*/ 1330868 h 1470413"/>
              <a:gd name="connsiteX16" fmla="*/ 47411 w 1958958"/>
              <a:gd name="connsiteY16" fmla="*/ 1200708 h 1470413"/>
              <a:gd name="connsiteX17" fmla="*/ 42791 w 1958958"/>
              <a:gd name="connsiteY17" fmla="*/ 1125755 h 1470413"/>
              <a:gd name="connsiteX18" fmla="*/ 32477 w 1958958"/>
              <a:gd name="connsiteY18" fmla="*/ 979979 h 1470413"/>
              <a:gd name="connsiteX19" fmla="*/ 6578 w 1958958"/>
              <a:gd name="connsiteY19" fmla="*/ 314703 h 1470413"/>
              <a:gd name="connsiteX0" fmla="*/ 1816 w 1954196"/>
              <a:gd name="connsiteY0" fmla="*/ 315289 h 1470999"/>
              <a:gd name="connsiteX1" fmla="*/ 8906 w 1954196"/>
              <a:gd name="connsiteY1" fmla="*/ 70745 h 1470999"/>
              <a:gd name="connsiteX2" fmla="*/ 142940 w 1954196"/>
              <a:gd name="connsiteY2" fmla="*/ 15227 h 1470999"/>
              <a:gd name="connsiteX3" fmla="*/ 298985 w 1954196"/>
              <a:gd name="connsiteY3" fmla="*/ 301642 h 1470999"/>
              <a:gd name="connsiteX4" fmla="*/ 1865726 w 1954196"/>
              <a:gd name="connsiteY4" fmla="*/ 299332 h 1470999"/>
              <a:gd name="connsiteX5" fmla="*/ 1950805 w 1954196"/>
              <a:gd name="connsiteY5" fmla="*/ 375384 h 1470999"/>
              <a:gd name="connsiteX6" fmla="*/ 1934956 w 1954196"/>
              <a:gd name="connsiteY6" fmla="*/ 806499 h 1470999"/>
              <a:gd name="connsiteX7" fmla="*/ 1923620 w 1954196"/>
              <a:gd name="connsiteY7" fmla="*/ 1338541 h 1470999"/>
              <a:gd name="connsiteX8" fmla="*/ 1854690 w 1954196"/>
              <a:gd name="connsiteY8" fmla="*/ 1434119 h 1470999"/>
              <a:gd name="connsiteX9" fmla="*/ 1744327 w 1954196"/>
              <a:gd name="connsiteY9" fmla="*/ 1466765 h 1470999"/>
              <a:gd name="connsiteX10" fmla="*/ 1676199 w 1954196"/>
              <a:gd name="connsiteY10" fmla="*/ 1464453 h 1470999"/>
              <a:gd name="connsiteX11" fmla="*/ 711103 w 1954196"/>
              <a:gd name="connsiteY11" fmla="*/ 1466539 h 1470999"/>
              <a:gd name="connsiteX12" fmla="*/ 571055 w 1954196"/>
              <a:gd name="connsiteY12" fmla="*/ 1464190 h 1470999"/>
              <a:gd name="connsiteX13" fmla="*/ 209395 w 1954196"/>
              <a:gd name="connsiteY13" fmla="*/ 1468965 h 1470999"/>
              <a:gd name="connsiteX14" fmla="*/ 100132 w 1954196"/>
              <a:gd name="connsiteY14" fmla="*/ 1425668 h 1470999"/>
              <a:gd name="connsiteX15" fmla="*/ 54860 w 1954196"/>
              <a:gd name="connsiteY15" fmla="*/ 1331454 h 1470999"/>
              <a:gd name="connsiteX16" fmla="*/ 42649 w 1954196"/>
              <a:gd name="connsiteY16" fmla="*/ 1201294 h 1470999"/>
              <a:gd name="connsiteX17" fmla="*/ 38029 w 1954196"/>
              <a:gd name="connsiteY17" fmla="*/ 1126341 h 1470999"/>
              <a:gd name="connsiteX18" fmla="*/ 27715 w 1954196"/>
              <a:gd name="connsiteY18" fmla="*/ 980565 h 1470999"/>
              <a:gd name="connsiteX19" fmla="*/ 1816 w 1954196"/>
              <a:gd name="connsiteY19" fmla="*/ 315289 h 1470999"/>
              <a:gd name="connsiteX0" fmla="*/ 10419 w 1962799"/>
              <a:gd name="connsiteY0" fmla="*/ 329905 h 1485615"/>
              <a:gd name="connsiteX1" fmla="*/ 4127 w 1962799"/>
              <a:gd name="connsiteY1" fmla="*/ 45217 h 1485615"/>
              <a:gd name="connsiteX2" fmla="*/ 151543 w 1962799"/>
              <a:gd name="connsiteY2" fmla="*/ 29843 h 1485615"/>
              <a:gd name="connsiteX3" fmla="*/ 307588 w 1962799"/>
              <a:gd name="connsiteY3" fmla="*/ 316258 h 1485615"/>
              <a:gd name="connsiteX4" fmla="*/ 1874329 w 1962799"/>
              <a:gd name="connsiteY4" fmla="*/ 313948 h 1485615"/>
              <a:gd name="connsiteX5" fmla="*/ 1959408 w 1962799"/>
              <a:gd name="connsiteY5" fmla="*/ 390000 h 1485615"/>
              <a:gd name="connsiteX6" fmla="*/ 1943559 w 1962799"/>
              <a:gd name="connsiteY6" fmla="*/ 821115 h 1485615"/>
              <a:gd name="connsiteX7" fmla="*/ 1932223 w 1962799"/>
              <a:gd name="connsiteY7" fmla="*/ 1353157 h 1485615"/>
              <a:gd name="connsiteX8" fmla="*/ 1863293 w 1962799"/>
              <a:gd name="connsiteY8" fmla="*/ 1448735 h 1485615"/>
              <a:gd name="connsiteX9" fmla="*/ 1752930 w 1962799"/>
              <a:gd name="connsiteY9" fmla="*/ 1481381 h 1485615"/>
              <a:gd name="connsiteX10" fmla="*/ 1684802 w 1962799"/>
              <a:gd name="connsiteY10" fmla="*/ 1479069 h 1485615"/>
              <a:gd name="connsiteX11" fmla="*/ 719706 w 1962799"/>
              <a:gd name="connsiteY11" fmla="*/ 1481155 h 1485615"/>
              <a:gd name="connsiteX12" fmla="*/ 579658 w 1962799"/>
              <a:gd name="connsiteY12" fmla="*/ 1478806 h 1485615"/>
              <a:gd name="connsiteX13" fmla="*/ 217998 w 1962799"/>
              <a:gd name="connsiteY13" fmla="*/ 1483581 h 1485615"/>
              <a:gd name="connsiteX14" fmla="*/ 108735 w 1962799"/>
              <a:gd name="connsiteY14" fmla="*/ 1440284 h 1485615"/>
              <a:gd name="connsiteX15" fmla="*/ 63463 w 1962799"/>
              <a:gd name="connsiteY15" fmla="*/ 1346070 h 1485615"/>
              <a:gd name="connsiteX16" fmla="*/ 51252 w 1962799"/>
              <a:gd name="connsiteY16" fmla="*/ 1215910 h 1485615"/>
              <a:gd name="connsiteX17" fmla="*/ 46632 w 1962799"/>
              <a:gd name="connsiteY17" fmla="*/ 1140957 h 1485615"/>
              <a:gd name="connsiteX18" fmla="*/ 36318 w 1962799"/>
              <a:gd name="connsiteY18" fmla="*/ 995181 h 1485615"/>
              <a:gd name="connsiteX19" fmla="*/ 10419 w 1962799"/>
              <a:gd name="connsiteY19" fmla="*/ 329905 h 1485615"/>
              <a:gd name="connsiteX0" fmla="*/ 10419 w 1962799"/>
              <a:gd name="connsiteY0" fmla="*/ 312373 h 1468083"/>
              <a:gd name="connsiteX1" fmla="*/ 4127 w 1962799"/>
              <a:gd name="connsiteY1" fmla="*/ 27685 h 1468083"/>
              <a:gd name="connsiteX2" fmla="*/ 151543 w 1962799"/>
              <a:gd name="connsiteY2" fmla="*/ 12311 h 1468083"/>
              <a:gd name="connsiteX3" fmla="*/ 445863 w 1962799"/>
              <a:gd name="connsiteY3" fmla="*/ 8794 h 1468083"/>
              <a:gd name="connsiteX4" fmla="*/ 1874329 w 1962799"/>
              <a:gd name="connsiteY4" fmla="*/ 296416 h 1468083"/>
              <a:gd name="connsiteX5" fmla="*/ 1959408 w 1962799"/>
              <a:gd name="connsiteY5" fmla="*/ 372468 h 1468083"/>
              <a:gd name="connsiteX6" fmla="*/ 1943559 w 1962799"/>
              <a:gd name="connsiteY6" fmla="*/ 803583 h 1468083"/>
              <a:gd name="connsiteX7" fmla="*/ 1932223 w 1962799"/>
              <a:gd name="connsiteY7" fmla="*/ 1335625 h 1468083"/>
              <a:gd name="connsiteX8" fmla="*/ 1863293 w 1962799"/>
              <a:gd name="connsiteY8" fmla="*/ 1431203 h 1468083"/>
              <a:gd name="connsiteX9" fmla="*/ 1752930 w 1962799"/>
              <a:gd name="connsiteY9" fmla="*/ 1463849 h 1468083"/>
              <a:gd name="connsiteX10" fmla="*/ 1684802 w 1962799"/>
              <a:gd name="connsiteY10" fmla="*/ 1461537 h 1468083"/>
              <a:gd name="connsiteX11" fmla="*/ 719706 w 1962799"/>
              <a:gd name="connsiteY11" fmla="*/ 1463623 h 1468083"/>
              <a:gd name="connsiteX12" fmla="*/ 579658 w 1962799"/>
              <a:gd name="connsiteY12" fmla="*/ 1461274 h 1468083"/>
              <a:gd name="connsiteX13" fmla="*/ 217998 w 1962799"/>
              <a:gd name="connsiteY13" fmla="*/ 1466049 h 1468083"/>
              <a:gd name="connsiteX14" fmla="*/ 108735 w 1962799"/>
              <a:gd name="connsiteY14" fmla="*/ 1422752 h 1468083"/>
              <a:gd name="connsiteX15" fmla="*/ 63463 w 1962799"/>
              <a:gd name="connsiteY15" fmla="*/ 1328538 h 1468083"/>
              <a:gd name="connsiteX16" fmla="*/ 51252 w 1962799"/>
              <a:gd name="connsiteY16" fmla="*/ 1198378 h 1468083"/>
              <a:gd name="connsiteX17" fmla="*/ 46632 w 1962799"/>
              <a:gd name="connsiteY17" fmla="*/ 1123425 h 1468083"/>
              <a:gd name="connsiteX18" fmla="*/ 36318 w 1962799"/>
              <a:gd name="connsiteY18" fmla="*/ 977649 h 1468083"/>
              <a:gd name="connsiteX19" fmla="*/ 10419 w 1962799"/>
              <a:gd name="connsiteY19" fmla="*/ 312373 h 1468083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6961 h 1472671"/>
              <a:gd name="connsiteX1" fmla="*/ 4127 w 1977237"/>
              <a:gd name="connsiteY1" fmla="*/ 32273 h 1472671"/>
              <a:gd name="connsiteX2" fmla="*/ 151543 w 1977237"/>
              <a:gd name="connsiteY2" fmla="*/ 16899 h 1472671"/>
              <a:gd name="connsiteX3" fmla="*/ 445863 w 1977237"/>
              <a:gd name="connsiteY3" fmla="*/ 0 h 1472671"/>
              <a:gd name="connsiteX4" fmla="*/ 1959078 w 1977237"/>
              <a:gd name="connsiteY4" fmla="*/ 2151 h 1472671"/>
              <a:gd name="connsiteX5" fmla="*/ 1959408 w 1977237"/>
              <a:gd name="connsiteY5" fmla="*/ 377056 h 1472671"/>
              <a:gd name="connsiteX6" fmla="*/ 1943559 w 1977237"/>
              <a:gd name="connsiteY6" fmla="*/ 808171 h 1472671"/>
              <a:gd name="connsiteX7" fmla="*/ 1932223 w 1977237"/>
              <a:gd name="connsiteY7" fmla="*/ 1340213 h 1472671"/>
              <a:gd name="connsiteX8" fmla="*/ 1863293 w 1977237"/>
              <a:gd name="connsiteY8" fmla="*/ 1435791 h 1472671"/>
              <a:gd name="connsiteX9" fmla="*/ 1752930 w 1977237"/>
              <a:gd name="connsiteY9" fmla="*/ 1468437 h 1472671"/>
              <a:gd name="connsiteX10" fmla="*/ 1684802 w 1977237"/>
              <a:gd name="connsiteY10" fmla="*/ 1466125 h 1472671"/>
              <a:gd name="connsiteX11" fmla="*/ 719706 w 1977237"/>
              <a:gd name="connsiteY11" fmla="*/ 1468211 h 1472671"/>
              <a:gd name="connsiteX12" fmla="*/ 579658 w 1977237"/>
              <a:gd name="connsiteY12" fmla="*/ 1465862 h 1472671"/>
              <a:gd name="connsiteX13" fmla="*/ 217998 w 1977237"/>
              <a:gd name="connsiteY13" fmla="*/ 1470637 h 1472671"/>
              <a:gd name="connsiteX14" fmla="*/ 108735 w 1977237"/>
              <a:gd name="connsiteY14" fmla="*/ 1427340 h 1472671"/>
              <a:gd name="connsiteX15" fmla="*/ 63463 w 1977237"/>
              <a:gd name="connsiteY15" fmla="*/ 1333126 h 1472671"/>
              <a:gd name="connsiteX16" fmla="*/ 51252 w 1977237"/>
              <a:gd name="connsiteY16" fmla="*/ 1202966 h 1472671"/>
              <a:gd name="connsiteX17" fmla="*/ 46632 w 1977237"/>
              <a:gd name="connsiteY17" fmla="*/ 1128013 h 1472671"/>
              <a:gd name="connsiteX18" fmla="*/ 36318 w 1977237"/>
              <a:gd name="connsiteY18" fmla="*/ 982237 h 1472671"/>
              <a:gd name="connsiteX19" fmla="*/ 10419 w 1977237"/>
              <a:gd name="connsiteY19" fmla="*/ 316961 h 1472671"/>
              <a:gd name="connsiteX0" fmla="*/ 16006 w 1982824"/>
              <a:gd name="connsiteY0" fmla="*/ 316961 h 1472671"/>
              <a:gd name="connsiteX1" fmla="*/ 9714 w 1982824"/>
              <a:gd name="connsiteY1" fmla="*/ 32273 h 1472671"/>
              <a:gd name="connsiteX2" fmla="*/ 152669 w 1982824"/>
              <a:gd name="connsiteY2" fmla="*/ 7978 h 1472671"/>
              <a:gd name="connsiteX3" fmla="*/ 451450 w 1982824"/>
              <a:gd name="connsiteY3" fmla="*/ 0 h 1472671"/>
              <a:gd name="connsiteX4" fmla="*/ 1964665 w 1982824"/>
              <a:gd name="connsiteY4" fmla="*/ 2151 h 1472671"/>
              <a:gd name="connsiteX5" fmla="*/ 1964995 w 1982824"/>
              <a:gd name="connsiteY5" fmla="*/ 377056 h 1472671"/>
              <a:gd name="connsiteX6" fmla="*/ 1949146 w 1982824"/>
              <a:gd name="connsiteY6" fmla="*/ 808171 h 1472671"/>
              <a:gd name="connsiteX7" fmla="*/ 1937810 w 1982824"/>
              <a:gd name="connsiteY7" fmla="*/ 1340213 h 1472671"/>
              <a:gd name="connsiteX8" fmla="*/ 1868880 w 1982824"/>
              <a:gd name="connsiteY8" fmla="*/ 1435791 h 1472671"/>
              <a:gd name="connsiteX9" fmla="*/ 1758517 w 1982824"/>
              <a:gd name="connsiteY9" fmla="*/ 1468437 h 1472671"/>
              <a:gd name="connsiteX10" fmla="*/ 1690389 w 1982824"/>
              <a:gd name="connsiteY10" fmla="*/ 1466125 h 1472671"/>
              <a:gd name="connsiteX11" fmla="*/ 725293 w 1982824"/>
              <a:gd name="connsiteY11" fmla="*/ 1468211 h 1472671"/>
              <a:gd name="connsiteX12" fmla="*/ 585245 w 1982824"/>
              <a:gd name="connsiteY12" fmla="*/ 1465862 h 1472671"/>
              <a:gd name="connsiteX13" fmla="*/ 223585 w 1982824"/>
              <a:gd name="connsiteY13" fmla="*/ 1470637 h 1472671"/>
              <a:gd name="connsiteX14" fmla="*/ 114322 w 1982824"/>
              <a:gd name="connsiteY14" fmla="*/ 1427340 h 1472671"/>
              <a:gd name="connsiteX15" fmla="*/ 69050 w 1982824"/>
              <a:gd name="connsiteY15" fmla="*/ 1333126 h 1472671"/>
              <a:gd name="connsiteX16" fmla="*/ 56839 w 1982824"/>
              <a:gd name="connsiteY16" fmla="*/ 1202966 h 1472671"/>
              <a:gd name="connsiteX17" fmla="*/ 52219 w 1982824"/>
              <a:gd name="connsiteY17" fmla="*/ 1128013 h 1472671"/>
              <a:gd name="connsiteX18" fmla="*/ 41905 w 1982824"/>
              <a:gd name="connsiteY18" fmla="*/ 982237 h 1472671"/>
              <a:gd name="connsiteX19" fmla="*/ 16006 w 1982824"/>
              <a:gd name="connsiteY19" fmla="*/ 316961 h 1472671"/>
              <a:gd name="connsiteX0" fmla="*/ 16006 w 1966460"/>
              <a:gd name="connsiteY0" fmla="*/ 316961 h 1472671"/>
              <a:gd name="connsiteX1" fmla="*/ 9714 w 1966460"/>
              <a:gd name="connsiteY1" fmla="*/ 32273 h 1472671"/>
              <a:gd name="connsiteX2" fmla="*/ 152669 w 1966460"/>
              <a:gd name="connsiteY2" fmla="*/ 7978 h 1472671"/>
              <a:gd name="connsiteX3" fmla="*/ 451450 w 1966460"/>
              <a:gd name="connsiteY3" fmla="*/ 0 h 1472671"/>
              <a:gd name="connsiteX4" fmla="*/ 1911119 w 1966460"/>
              <a:gd name="connsiteY4" fmla="*/ 624107 h 1472671"/>
              <a:gd name="connsiteX5" fmla="*/ 1964995 w 1966460"/>
              <a:gd name="connsiteY5" fmla="*/ 377056 h 1472671"/>
              <a:gd name="connsiteX6" fmla="*/ 1949146 w 1966460"/>
              <a:gd name="connsiteY6" fmla="*/ 808171 h 1472671"/>
              <a:gd name="connsiteX7" fmla="*/ 1937810 w 1966460"/>
              <a:gd name="connsiteY7" fmla="*/ 1340213 h 1472671"/>
              <a:gd name="connsiteX8" fmla="*/ 1868880 w 1966460"/>
              <a:gd name="connsiteY8" fmla="*/ 1435791 h 1472671"/>
              <a:gd name="connsiteX9" fmla="*/ 1758517 w 1966460"/>
              <a:gd name="connsiteY9" fmla="*/ 1468437 h 1472671"/>
              <a:gd name="connsiteX10" fmla="*/ 1690389 w 1966460"/>
              <a:gd name="connsiteY10" fmla="*/ 1466125 h 1472671"/>
              <a:gd name="connsiteX11" fmla="*/ 725293 w 1966460"/>
              <a:gd name="connsiteY11" fmla="*/ 1468211 h 1472671"/>
              <a:gd name="connsiteX12" fmla="*/ 585245 w 1966460"/>
              <a:gd name="connsiteY12" fmla="*/ 1465862 h 1472671"/>
              <a:gd name="connsiteX13" fmla="*/ 223585 w 1966460"/>
              <a:gd name="connsiteY13" fmla="*/ 1470637 h 1472671"/>
              <a:gd name="connsiteX14" fmla="*/ 114322 w 1966460"/>
              <a:gd name="connsiteY14" fmla="*/ 1427340 h 1472671"/>
              <a:gd name="connsiteX15" fmla="*/ 69050 w 1966460"/>
              <a:gd name="connsiteY15" fmla="*/ 1333126 h 1472671"/>
              <a:gd name="connsiteX16" fmla="*/ 56839 w 1966460"/>
              <a:gd name="connsiteY16" fmla="*/ 1202966 h 1472671"/>
              <a:gd name="connsiteX17" fmla="*/ 52219 w 1966460"/>
              <a:gd name="connsiteY17" fmla="*/ 1128013 h 1472671"/>
              <a:gd name="connsiteX18" fmla="*/ 41905 w 1966460"/>
              <a:gd name="connsiteY18" fmla="*/ 982237 h 1472671"/>
              <a:gd name="connsiteX19" fmla="*/ 16006 w 1966460"/>
              <a:gd name="connsiteY19" fmla="*/ 316961 h 1472671"/>
              <a:gd name="connsiteX0" fmla="*/ 16006 w 1986325"/>
              <a:gd name="connsiteY0" fmla="*/ 316961 h 1472671"/>
              <a:gd name="connsiteX1" fmla="*/ 9714 w 1986325"/>
              <a:gd name="connsiteY1" fmla="*/ 32273 h 1472671"/>
              <a:gd name="connsiteX2" fmla="*/ 152669 w 1986325"/>
              <a:gd name="connsiteY2" fmla="*/ 7978 h 1472671"/>
              <a:gd name="connsiteX3" fmla="*/ 451450 w 1986325"/>
              <a:gd name="connsiteY3" fmla="*/ 0 h 1472671"/>
              <a:gd name="connsiteX4" fmla="*/ 1911119 w 1986325"/>
              <a:gd name="connsiteY4" fmla="*/ 624107 h 1472671"/>
              <a:gd name="connsiteX5" fmla="*/ 1985589 w 1986325"/>
              <a:gd name="connsiteY5" fmla="*/ 620072 h 1472671"/>
              <a:gd name="connsiteX6" fmla="*/ 1949146 w 1986325"/>
              <a:gd name="connsiteY6" fmla="*/ 808171 h 1472671"/>
              <a:gd name="connsiteX7" fmla="*/ 1937810 w 1986325"/>
              <a:gd name="connsiteY7" fmla="*/ 1340213 h 1472671"/>
              <a:gd name="connsiteX8" fmla="*/ 1868880 w 1986325"/>
              <a:gd name="connsiteY8" fmla="*/ 1435791 h 1472671"/>
              <a:gd name="connsiteX9" fmla="*/ 1758517 w 1986325"/>
              <a:gd name="connsiteY9" fmla="*/ 1468437 h 1472671"/>
              <a:gd name="connsiteX10" fmla="*/ 1690389 w 1986325"/>
              <a:gd name="connsiteY10" fmla="*/ 1466125 h 1472671"/>
              <a:gd name="connsiteX11" fmla="*/ 725293 w 1986325"/>
              <a:gd name="connsiteY11" fmla="*/ 1468211 h 1472671"/>
              <a:gd name="connsiteX12" fmla="*/ 585245 w 1986325"/>
              <a:gd name="connsiteY12" fmla="*/ 1465862 h 1472671"/>
              <a:gd name="connsiteX13" fmla="*/ 223585 w 1986325"/>
              <a:gd name="connsiteY13" fmla="*/ 1470637 h 1472671"/>
              <a:gd name="connsiteX14" fmla="*/ 114322 w 1986325"/>
              <a:gd name="connsiteY14" fmla="*/ 1427340 h 1472671"/>
              <a:gd name="connsiteX15" fmla="*/ 69050 w 1986325"/>
              <a:gd name="connsiteY15" fmla="*/ 1333126 h 1472671"/>
              <a:gd name="connsiteX16" fmla="*/ 56839 w 1986325"/>
              <a:gd name="connsiteY16" fmla="*/ 1202966 h 1472671"/>
              <a:gd name="connsiteX17" fmla="*/ 52219 w 1986325"/>
              <a:gd name="connsiteY17" fmla="*/ 1128013 h 1472671"/>
              <a:gd name="connsiteX18" fmla="*/ 41905 w 1986325"/>
              <a:gd name="connsiteY18" fmla="*/ 982237 h 1472671"/>
              <a:gd name="connsiteX19" fmla="*/ 16006 w 1986325"/>
              <a:gd name="connsiteY19" fmla="*/ 316961 h 1472671"/>
              <a:gd name="connsiteX0" fmla="*/ 16006 w 1988297"/>
              <a:gd name="connsiteY0" fmla="*/ 316961 h 1472671"/>
              <a:gd name="connsiteX1" fmla="*/ 9714 w 1988297"/>
              <a:gd name="connsiteY1" fmla="*/ 32273 h 1472671"/>
              <a:gd name="connsiteX2" fmla="*/ 152669 w 1988297"/>
              <a:gd name="connsiteY2" fmla="*/ 7978 h 1472671"/>
              <a:gd name="connsiteX3" fmla="*/ 451450 w 1988297"/>
              <a:gd name="connsiteY3" fmla="*/ 0 h 1472671"/>
              <a:gd name="connsiteX4" fmla="*/ 1911119 w 1988297"/>
              <a:gd name="connsiteY4" fmla="*/ 624107 h 1472671"/>
              <a:gd name="connsiteX5" fmla="*/ 1985589 w 1988297"/>
              <a:gd name="connsiteY5" fmla="*/ 620072 h 1472671"/>
              <a:gd name="connsiteX6" fmla="*/ 1969741 w 1988297"/>
              <a:gd name="connsiteY6" fmla="*/ 828765 h 1472671"/>
              <a:gd name="connsiteX7" fmla="*/ 1937810 w 1988297"/>
              <a:gd name="connsiteY7" fmla="*/ 1340213 h 1472671"/>
              <a:gd name="connsiteX8" fmla="*/ 1868880 w 1988297"/>
              <a:gd name="connsiteY8" fmla="*/ 1435791 h 1472671"/>
              <a:gd name="connsiteX9" fmla="*/ 1758517 w 1988297"/>
              <a:gd name="connsiteY9" fmla="*/ 1468437 h 1472671"/>
              <a:gd name="connsiteX10" fmla="*/ 1690389 w 1988297"/>
              <a:gd name="connsiteY10" fmla="*/ 1466125 h 1472671"/>
              <a:gd name="connsiteX11" fmla="*/ 725293 w 1988297"/>
              <a:gd name="connsiteY11" fmla="*/ 1468211 h 1472671"/>
              <a:gd name="connsiteX12" fmla="*/ 585245 w 1988297"/>
              <a:gd name="connsiteY12" fmla="*/ 1465862 h 1472671"/>
              <a:gd name="connsiteX13" fmla="*/ 223585 w 1988297"/>
              <a:gd name="connsiteY13" fmla="*/ 1470637 h 1472671"/>
              <a:gd name="connsiteX14" fmla="*/ 114322 w 1988297"/>
              <a:gd name="connsiteY14" fmla="*/ 1427340 h 1472671"/>
              <a:gd name="connsiteX15" fmla="*/ 69050 w 1988297"/>
              <a:gd name="connsiteY15" fmla="*/ 1333126 h 1472671"/>
              <a:gd name="connsiteX16" fmla="*/ 56839 w 1988297"/>
              <a:gd name="connsiteY16" fmla="*/ 1202966 h 1472671"/>
              <a:gd name="connsiteX17" fmla="*/ 52219 w 1988297"/>
              <a:gd name="connsiteY17" fmla="*/ 1128013 h 1472671"/>
              <a:gd name="connsiteX18" fmla="*/ 41905 w 1988297"/>
              <a:gd name="connsiteY18" fmla="*/ 982237 h 1472671"/>
              <a:gd name="connsiteX19" fmla="*/ 16006 w 1988297"/>
              <a:gd name="connsiteY19" fmla="*/ 316961 h 1472671"/>
              <a:gd name="connsiteX0" fmla="*/ 16006 w 1988297"/>
              <a:gd name="connsiteY0" fmla="*/ 355068 h 1510778"/>
              <a:gd name="connsiteX1" fmla="*/ 9714 w 1988297"/>
              <a:gd name="connsiteY1" fmla="*/ 70380 h 1510778"/>
              <a:gd name="connsiteX2" fmla="*/ 152669 w 1988297"/>
              <a:gd name="connsiteY2" fmla="*/ 46085 h 1510778"/>
              <a:gd name="connsiteX3" fmla="*/ 64272 w 1988297"/>
              <a:gd name="connsiteY3" fmla="*/ 618875 h 1510778"/>
              <a:gd name="connsiteX4" fmla="*/ 1911119 w 1988297"/>
              <a:gd name="connsiteY4" fmla="*/ 662214 h 1510778"/>
              <a:gd name="connsiteX5" fmla="*/ 1985589 w 1988297"/>
              <a:gd name="connsiteY5" fmla="*/ 658179 h 1510778"/>
              <a:gd name="connsiteX6" fmla="*/ 1969741 w 1988297"/>
              <a:gd name="connsiteY6" fmla="*/ 866872 h 1510778"/>
              <a:gd name="connsiteX7" fmla="*/ 1937810 w 1988297"/>
              <a:gd name="connsiteY7" fmla="*/ 1378320 h 1510778"/>
              <a:gd name="connsiteX8" fmla="*/ 1868880 w 1988297"/>
              <a:gd name="connsiteY8" fmla="*/ 1473898 h 1510778"/>
              <a:gd name="connsiteX9" fmla="*/ 1758517 w 1988297"/>
              <a:gd name="connsiteY9" fmla="*/ 1506544 h 1510778"/>
              <a:gd name="connsiteX10" fmla="*/ 1690389 w 1988297"/>
              <a:gd name="connsiteY10" fmla="*/ 1504232 h 1510778"/>
              <a:gd name="connsiteX11" fmla="*/ 725293 w 1988297"/>
              <a:gd name="connsiteY11" fmla="*/ 1506318 h 1510778"/>
              <a:gd name="connsiteX12" fmla="*/ 585245 w 1988297"/>
              <a:gd name="connsiteY12" fmla="*/ 1503969 h 1510778"/>
              <a:gd name="connsiteX13" fmla="*/ 223585 w 1988297"/>
              <a:gd name="connsiteY13" fmla="*/ 1508744 h 1510778"/>
              <a:gd name="connsiteX14" fmla="*/ 114322 w 1988297"/>
              <a:gd name="connsiteY14" fmla="*/ 1465447 h 1510778"/>
              <a:gd name="connsiteX15" fmla="*/ 69050 w 1988297"/>
              <a:gd name="connsiteY15" fmla="*/ 1371233 h 1510778"/>
              <a:gd name="connsiteX16" fmla="*/ 56839 w 1988297"/>
              <a:gd name="connsiteY16" fmla="*/ 1241073 h 1510778"/>
              <a:gd name="connsiteX17" fmla="*/ 52219 w 1988297"/>
              <a:gd name="connsiteY17" fmla="*/ 1166120 h 1510778"/>
              <a:gd name="connsiteX18" fmla="*/ 41905 w 1988297"/>
              <a:gd name="connsiteY18" fmla="*/ 1020344 h 1510778"/>
              <a:gd name="connsiteX19" fmla="*/ 16006 w 1988297"/>
              <a:gd name="connsiteY19" fmla="*/ 355068 h 1510778"/>
              <a:gd name="connsiteX0" fmla="*/ 30 w 2857889"/>
              <a:gd name="connsiteY0" fmla="*/ 788238 h 1532056"/>
              <a:gd name="connsiteX1" fmla="*/ 879306 w 2857889"/>
              <a:gd name="connsiteY1" fmla="*/ 91658 h 1532056"/>
              <a:gd name="connsiteX2" fmla="*/ 1022261 w 2857889"/>
              <a:gd name="connsiteY2" fmla="*/ 67363 h 1532056"/>
              <a:gd name="connsiteX3" fmla="*/ 933864 w 2857889"/>
              <a:gd name="connsiteY3" fmla="*/ 640153 h 1532056"/>
              <a:gd name="connsiteX4" fmla="*/ 2780711 w 2857889"/>
              <a:gd name="connsiteY4" fmla="*/ 683492 h 1532056"/>
              <a:gd name="connsiteX5" fmla="*/ 2855181 w 2857889"/>
              <a:gd name="connsiteY5" fmla="*/ 679457 h 1532056"/>
              <a:gd name="connsiteX6" fmla="*/ 2839333 w 2857889"/>
              <a:gd name="connsiteY6" fmla="*/ 888150 h 1532056"/>
              <a:gd name="connsiteX7" fmla="*/ 2807402 w 2857889"/>
              <a:gd name="connsiteY7" fmla="*/ 1399598 h 1532056"/>
              <a:gd name="connsiteX8" fmla="*/ 2738472 w 2857889"/>
              <a:gd name="connsiteY8" fmla="*/ 1495176 h 1532056"/>
              <a:gd name="connsiteX9" fmla="*/ 2628109 w 2857889"/>
              <a:gd name="connsiteY9" fmla="*/ 1527822 h 1532056"/>
              <a:gd name="connsiteX10" fmla="*/ 2559981 w 2857889"/>
              <a:gd name="connsiteY10" fmla="*/ 1525510 h 1532056"/>
              <a:gd name="connsiteX11" fmla="*/ 1594885 w 2857889"/>
              <a:gd name="connsiteY11" fmla="*/ 1527596 h 1532056"/>
              <a:gd name="connsiteX12" fmla="*/ 1454837 w 2857889"/>
              <a:gd name="connsiteY12" fmla="*/ 1525247 h 1532056"/>
              <a:gd name="connsiteX13" fmla="*/ 1093177 w 2857889"/>
              <a:gd name="connsiteY13" fmla="*/ 1530022 h 1532056"/>
              <a:gd name="connsiteX14" fmla="*/ 983914 w 2857889"/>
              <a:gd name="connsiteY14" fmla="*/ 1486725 h 1532056"/>
              <a:gd name="connsiteX15" fmla="*/ 938642 w 2857889"/>
              <a:gd name="connsiteY15" fmla="*/ 1392511 h 1532056"/>
              <a:gd name="connsiteX16" fmla="*/ 926431 w 2857889"/>
              <a:gd name="connsiteY16" fmla="*/ 1262351 h 1532056"/>
              <a:gd name="connsiteX17" fmla="*/ 921811 w 2857889"/>
              <a:gd name="connsiteY17" fmla="*/ 1187398 h 1532056"/>
              <a:gd name="connsiteX18" fmla="*/ 911497 w 2857889"/>
              <a:gd name="connsiteY18" fmla="*/ 1041622 h 1532056"/>
              <a:gd name="connsiteX19" fmla="*/ 30 w 2857889"/>
              <a:gd name="connsiteY19" fmla="*/ 788238 h 1532056"/>
              <a:gd name="connsiteX0" fmla="*/ 132139 w 2989998"/>
              <a:gd name="connsiteY0" fmla="*/ 721004 h 1464822"/>
              <a:gd name="connsiteX1" fmla="*/ 113490 w 2989998"/>
              <a:gd name="connsiteY1" fmla="*/ 634024 h 1464822"/>
              <a:gd name="connsiteX2" fmla="*/ 1154370 w 2989998"/>
              <a:gd name="connsiteY2" fmla="*/ 129 h 1464822"/>
              <a:gd name="connsiteX3" fmla="*/ 1065973 w 2989998"/>
              <a:gd name="connsiteY3" fmla="*/ 572919 h 1464822"/>
              <a:gd name="connsiteX4" fmla="*/ 2912820 w 2989998"/>
              <a:gd name="connsiteY4" fmla="*/ 616258 h 1464822"/>
              <a:gd name="connsiteX5" fmla="*/ 2987290 w 2989998"/>
              <a:gd name="connsiteY5" fmla="*/ 612223 h 1464822"/>
              <a:gd name="connsiteX6" fmla="*/ 2971442 w 2989998"/>
              <a:gd name="connsiteY6" fmla="*/ 820916 h 1464822"/>
              <a:gd name="connsiteX7" fmla="*/ 2939511 w 2989998"/>
              <a:gd name="connsiteY7" fmla="*/ 1332364 h 1464822"/>
              <a:gd name="connsiteX8" fmla="*/ 2870581 w 2989998"/>
              <a:gd name="connsiteY8" fmla="*/ 1427942 h 1464822"/>
              <a:gd name="connsiteX9" fmla="*/ 2760218 w 2989998"/>
              <a:gd name="connsiteY9" fmla="*/ 1460588 h 1464822"/>
              <a:gd name="connsiteX10" fmla="*/ 2692090 w 2989998"/>
              <a:gd name="connsiteY10" fmla="*/ 1458276 h 1464822"/>
              <a:gd name="connsiteX11" fmla="*/ 1726994 w 2989998"/>
              <a:gd name="connsiteY11" fmla="*/ 1460362 h 1464822"/>
              <a:gd name="connsiteX12" fmla="*/ 1586946 w 2989998"/>
              <a:gd name="connsiteY12" fmla="*/ 1458013 h 1464822"/>
              <a:gd name="connsiteX13" fmla="*/ 1225286 w 2989998"/>
              <a:gd name="connsiteY13" fmla="*/ 1462788 h 1464822"/>
              <a:gd name="connsiteX14" fmla="*/ 1116023 w 2989998"/>
              <a:gd name="connsiteY14" fmla="*/ 1419491 h 1464822"/>
              <a:gd name="connsiteX15" fmla="*/ 1070751 w 2989998"/>
              <a:gd name="connsiteY15" fmla="*/ 1325277 h 1464822"/>
              <a:gd name="connsiteX16" fmla="*/ 1058540 w 2989998"/>
              <a:gd name="connsiteY16" fmla="*/ 1195117 h 1464822"/>
              <a:gd name="connsiteX17" fmla="*/ 1053920 w 2989998"/>
              <a:gd name="connsiteY17" fmla="*/ 1120164 h 1464822"/>
              <a:gd name="connsiteX18" fmla="*/ 1043606 w 2989998"/>
              <a:gd name="connsiteY18" fmla="*/ 974388 h 1464822"/>
              <a:gd name="connsiteX19" fmla="*/ 132139 w 2989998"/>
              <a:gd name="connsiteY19" fmla="*/ 721004 h 1464822"/>
              <a:gd name="connsiteX0" fmla="*/ 78800 w 2936659"/>
              <a:gd name="connsiteY0" fmla="*/ 178438 h 922256"/>
              <a:gd name="connsiteX1" fmla="*/ 60151 w 2936659"/>
              <a:gd name="connsiteY1" fmla="*/ 91458 h 922256"/>
              <a:gd name="connsiteX2" fmla="*/ 186631 w 2936659"/>
              <a:gd name="connsiteY2" fmla="*/ 1261 h 922256"/>
              <a:gd name="connsiteX3" fmla="*/ 1012634 w 2936659"/>
              <a:gd name="connsiteY3" fmla="*/ 30353 h 922256"/>
              <a:gd name="connsiteX4" fmla="*/ 2859481 w 2936659"/>
              <a:gd name="connsiteY4" fmla="*/ 73692 h 922256"/>
              <a:gd name="connsiteX5" fmla="*/ 2933951 w 2936659"/>
              <a:gd name="connsiteY5" fmla="*/ 69657 h 922256"/>
              <a:gd name="connsiteX6" fmla="*/ 2918103 w 2936659"/>
              <a:gd name="connsiteY6" fmla="*/ 278350 h 922256"/>
              <a:gd name="connsiteX7" fmla="*/ 2886172 w 2936659"/>
              <a:gd name="connsiteY7" fmla="*/ 789798 h 922256"/>
              <a:gd name="connsiteX8" fmla="*/ 2817242 w 2936659"/>
              <a:gd name="connsiteY8" fmla="*/ 885376 h 922256"/>
              <a:gd name="connsiteX9" fmla="*/ 2706879 w 2936659"/>
              <a:gd name="connsiteY9" fmla="*/ 918022 h 922256"/>
              <a:gd name="connsiteX10" fmla="*/ 2638751 w 2936659"/>
              <a:gd name="connsiteY10" fmla="*/ 915710 h 922256"/>
              <a:gd name="connsiteX11" fmla="*/ 1673655 w 2936659"/>
              <a:gd name="connsiteY11" fmla="*/ 917796 h 922256"/>
              <a:gd name="connsiteX12" fmla="*/ 1533607 w 2936659"/>
              <a:gd name="connsiteY12" fmla="*/ 915447 h 922256"/>
              <a:gd name="connsiteX13" fmla="*/ 1171947 w 2936659"/>
              <a:gd name="connsiteY13" fmla="*/ 920222 h 922256"/>
              <a:gd name="connsiteX14" fmla="*/ 1062684 w 2936659"/>
              <a:gd name="connsiteY14" fmla="*/ 876925 h 922256"/>
              <a:gd name="connsiteX15" fmla="*/ 1017412 w 2936659"/>
              <a:gd name="connsiteY15" fmla="*/ 782711 h 922256"/>
              <a:gd name="connsiteX16" fmla="*/ 1005201 w 2936659"/>
              <a:gd name="connsiteY16" fmla="*/ 652551 h 922256"/>
              <a:gd name="connsiteX17" fmla="*/ 1000581 w 2936659"/>
              <a:gd name="connsiteY17" fmla="*/ 577598 h 922256"/>
              <a:gd name="connsiteX18" fmla="*/ 990267 w 2936659"/>
              <a:gd name="connsiteY18" fmla="*/ 431822 h 922256"/>
              <a:gd name="connsiteX19" fmla="*/ 78800 w 2936659"/>
              <a:gd name="connsiteY19" fmla="*/ 178438 h 922256"/>
              <a:gd name="connsiteX0" fmla="*/ 73434 w 2931293"/>
              <a:gd name="connsiteY0" fmla="*/ 178438 h 922256"/>
              <a:gd name="connsiteX1" fmla="*/ 54785 w 2931293"/>
              <a:gd name="connsiteY1" fmla="*/ 91458 h 922256"/>
              <a:gd name="connsiteX2" fmla="*/ 181265 w 2931293"/>
              <a:gd name="connsiteY2" fmla="*/ 1261 h 922256"/>
              <a:gd name="connsiteX3" fmla="*/ 1007268 w 2931293"/>
              <a:gd name="connsiteY3" fmla="*/ 30353 h 922256"/>
              <a:gd name="connsiteX4" fmla="*/ 2854115 w 2931293"/>
              <a:gd name="connsiteY4" fmla="*/ 73692 h 922256"/>
              <a:gd name="connsiteX5" fmla="*/ 2928585 w 2931293"/>
              <a:gd name="connsiteY5" fmla="*/ 69657 h 922256"/>
              <a:gd name="connsiteX6" fmla="*/ 2912737 w 2931293"/>
              <a:gd name="connsiteY6" fmla="*/ 278350 h 922256"/>
              <a:gd name="connsiteX7" fmla="*/ 2880806 w 2931293"/>
              <a:gd name="connsiteY7" fmla="*/ 789798 h 922256"/>
              <a:gd name="connsiteX8" fmla="*/ 2811876 w 2931293"/>
              <a:gd name="connsiteY8" fmla="*/ 885376 h 922256"/>
              <a:gd name="connsiteX9" fmla="*/ 2701513 w 2931293"/>
              <a:gd name="connsiteY9" fmla="*/ 918022 h 922256"/>
              <a:gd name="connsiteX10" fmla="*/ 2633385 w 2931293"/>
              <a:gd name="connsiteY10" fmla="*/ 915710 h 922256"/>
              <a:gd name="connsiteX11" fmla="*/ 1668289 w 2931293"/>
              <a:gd name="connsiteY11" fmla="*/ 917796 h 922256"/>
              <a:gd name="connsiteX12" fmla="*/ 1528241 w 2931293"/>
              <a:gd name="connsiteY12" fmla="*/ 915447 h 922256"/>
              <a:gd name="connsiteX13" fmla="*/ 1166581 w 2931293"/>
              <a:gd name="connsiteY13" fmla="*/ 920222 h 922256"/>
              <a:gd name="connsiteX14" fmla="*/ 1057318 w 2931293"/>
              <a:gd name="connsiteY14" fmla="*/ 876925 h 922256"/>
              <a:gd name="connsiteX15" fmla="*/ 1012046 w 2931293"/>
              <a:gd name="connsiteY15" fmla="*/ 782711 h 922256"/>
              <a:gd name="connsiteX16" fmla="*/ 999835 w 2931293"/>
              <a:gd name="connsiteY16" fmla="*/ 652551 h 922256"/>
              <a:gd name="connsiteX17" fmla="*/ 995215 w 2931293"/>
              <a:gd name="connsiteY17" fmla="*/ 577598 h 922256"/>
              <a:gd name="connsiteX18" fmla="*/ 984901 w 2931293"/>
              <a:gd name="connsiteY18" fmla="*/ 431822 h 922256"/>
              <a:gd name="connsiteX19" fmla="*/ 73434 w 2931293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933604 w 2879996"/>
              <a:gd name="connsiteY18" fmla="*/ 431822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6021 w 2879996"/>
              <a:gd name="connsiteY14" fmla="*/ 876925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1902 w 2879996"/>
              <a:gd name="connsiteY14" fmla="*/ 913996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4599 w 2882458"/>
              <a:gd name="connsiteY0" fmla="*/ 148085 h 897724"/>
              <a:gd name="connsiteX1" fmla="*/ 5950 w 2882458"/>
              <a:gd name="connsiteY1" fmla="*/ 61105 h 897724"/>
              <a:gd name="connsiteX2" fmla="*/ 136549 w 2882458"/>
              <a:gd name="connsiteY2" fmla="*/ 20335 h 897724"/>
              <a:gd name="connsiteX3" fmla="*/ 958433 w 2882458"/>
              <a:gd name="connsiteY3" fmla="*/ 0 h 897724"/>
              <a:gd name="connsiteX4" fmla="*/ 2805280 w 2882458"/>
              <a:gd name="connsiteY4" fmla="*/ 43339 h 897724"/>
              <a:gd name="connsiteX5" fmla="*/ 2879750 w 2882458"/>
              <a:gd name="connsiteY5" fmla="*/ 39304 h 897724"/>
              <a:gd name="connsiteX6" fmla="*/ 2863902 w 2882458"/>
              <a:gd name="connsiteY6" fmla="*/ 247997 h 897724"/>
              <a:gd name="connsiteX7" fmla="*/ 2831971 w 2882458"/>
              <a:gd name="connsiteY7" fmla="*/ 759445 h 897724"/>
              <a:gd name="connsiteX8" fmla="*/ 2763041 w 2882458"/>
              <a:gd name="connsiteY8" fmla="*/ 855023 h 897724"/>
              <a:gd name="connsiteX9" fmla="*/ 2652678 w 2882458"/>
              <a:gd name="connsiteY9" fmla="*/ 887669 h 897724"/>
              <a:gd name="connsiteX10" fmla="*/ 2584550 w 2882458"/>
              <a:gd name="connsiteY10" fmla="*/ 885357 h 897724"/>
              <a:gd name="connsiteX11" fmla="*/ 1619454 w 2882458"/>
              <a:gd name="connsiteY11" fmla="*/ 887443 h 897724"/>
              <a:gd name="connsiteX12" fmla="*/ 1479406 w 2882458"/>
              <a:gd name="connsiteY12" fmla="*/ 885094 h 897724"/>
              <a:gd name="connsiteX13" fmla="*/ 1117746 w 2882458"/>
              <a:gd name="connsiteY13" fmla="*/ 889869 h 897724"/>
              <a:gd name="connsiteX14" fmla="*/ 1004364 w 2882458"/>
              <a:gd name="connsiteY14" fmla="*/ 883643 h 897724"/>
              <a:gd name="connsiteX15" fmla="*/ 814930 w 2882458"/>
              <a:gd name="connsiteY15" fmla="*/ 888283 h 897724"/>
              <a:gd name="connsiteX16" fmla="*/ 226070 w 2882458"/>
              <a:gd name="connsiteY16" fmla="*/ 885809 h 897724"/>
              <a:gd name="connsiteX17" fmla="*/ 56694 w 2882458"/>
              <a:gd name="connsiteY17" fmla="*/ 773786 h 897724"/>
              <a:gd name="connsiteX18" fmla="*/ 46380 w 2882458"/>
              <a:gd name="connsiteY18" fmla="*/ 665080 h 897724"/>
              <a:gd name="connsiteX19" fmla="*/ 24599 w 2882458"/>
              <a:gd name="connsiteY19" fmla="*/ 148085 h 897724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901812"/>
              <a:gd name="connsiteY0" fmla="*/ 128407 h 878046"/>
              <a:gd name="connsiteX1" fmla="*/ 5950 w 2901812"/>
              <a:gd name="connsiteY1" fmla="*/ 41427 h 878046"/>
              <a:gd name="connsiteX2" fmla="*/ 136549 w 2901812"/>
              <a:gd name="connsiteY2" fmla="*/ 657 h 878046"/>
              <a:gd name="connsiteX3" fmla="*/ 970790 w 2901812"/>
              <a:gd name="connsiteY3" fmla="*/ 9154 h 878046"/>
              <a:gd name="connsiteX4" fmla="*/ 2533431 w 2901812"/>
              <a:gd name="connsiteY4" fmla="*/ 7185 h 878046"/>
              <a:gd name="connsiteX5" fmla="*/ 2879750 w 2901812"/>
              <a:gd name="connsiteY5" fmla="*/ 19626 h 878046"/>
              <a:gd name="connsiteX6" fmla="*/ 2863902 w 2901812"/>
              <a:gd name="connsiteY6" fmla="*/ 228319 h 878046"/>
              <a:gd name="connsiteX7" fmla="*/ 2831971 w 2901812"/>
              <a:gd name="connsiteY7" fmla="*/ 739767 h 878046"/>
              <a:gd name="connsiteX8" fmla="*/ 2763041 w 2901812"/>
              <a:gd name="connsiteY8" fmla="*/ 835345 h 878046"/>
              <a:gd name="connsiteX9" fmla="*/ 2652678 w 2901812"/>
              <a:gd name="connsiteY9" fmla="*/ 867991 h 878046"/>
              <a:gd name="connsiteX10" fmla="*/ 2584550 w 2901812"/>
              <a:gd name="connsiteY10" fmla="*/ 865679 h 878046"/>
              <a:gd name="connsiteX11" fmla="*/ 1619454 w 2901812"/>
              <a:gd name="connsiteY11" fmla="*/ 867765 h 878046"/>
              <a:gd name="connsiteX12" fmla="*/ 1479406 w 2901812"/>
              <a:gd name="connsiteY12" fmla="*/ 865416 h 878046"/>
              <a:gd name="connsiteX13" fmla="*/ 1117746 w 2901812"/>
              <a:gd name="connsiteY13" fmla="*/ 870191 h 878046"/>
              <a:gd name="connsiteX14" fmla="*/ 1004364 w 2901812"/>
              <a:gd name="connsiteY14" fmla="*/ 863965 h 878046"/>
              <a:gd name="connsiteX15" fmla="*/ 814930 w 2901812"/>
              <a:gd name="connsiteY15" fmla="*/ 868605 h 878046"/>
              <a:gd name="connsiteX16" fmla="*/ 226070 w 2901812"/>
              <a:gd name="connsiteY16" fmla="*/ 866131 h 878046"/>
              <a:gd name="connsiteX17" fmla="*/ 56694 w 2901812"/>
              <a:gd name="connsiteY17" fmla="*/ 754108 h 878046"/>
              <a:gd name="connsiteX18" fmla="*/ 46380 w 2901812"/>
              <a:gd name="connsiteY18" fmla="*/ 645402 h 878046"/>
              <a:gd name="connsiteX19" fmla="*/ 24599 w 2901812"/>
              <a:gd name="connsiteY19" fmla="*/ 128407 h 878046"/>
              <a:gd name="connsiteX0" fmla="*/ 24599 w 2889248"/>
              <a:gd name="connsiteY0" fmla="*/ 137240 h 886879"/>
              <a:gd name="connsiteX1" fmla="*/ 5950 w 2889248"/>
              <a:gd name="connsiteY1" fmla="*/ 50260 h 886879"/>
              <a:gd name="connsiteX2" fmla="*/ 136549 w 2889248"/>
              <a:gd name="connsiteY2" fmla="*/ 9490 h 886879"/>
              <a:gd name="connsiteX3" fmla="*/ 970790 w 2889248"/>
              <a:gd name="connsiteY3" fmla="*/ 17987 h 886879"/>
              <a:gd name="connsiteX4" fmla="*/ 2533431 w 2889248"/>
              <a:gd name="connsiteY4" fmla="*/ 16018 h 886879"/>
              <a:gd name="connsiteX5" fmla="*/ 2879750 w 2889248"/>
              <a:gd name="connsiteY5" fmla="*/ 28459 h 886879"/>
              <a:gd name="connsiteX6" fmla="*/ 2863902 w 2889248"/>
              <a:gd name="connsiteY6" fmla="*/ 237152 h 886879"/>
              <a:gd name="connsiteX7" fmla="*/ 2831971 w 2889248"/>
              <a:gd name="connsiteY7" fmla="*/ 748600 h 886879"/>
              <a:gd name="connsiteX8" fmla="*/ 2763041 w 2889248"/>
              <a:gd name="connsiteY8" fmla="*/ 844178 h 886879"/>
              <a:gd name="connsiteX9" fmla="*/ 2652678 w 2889248"/>
              <a:gd name="connsiteY9" fmla="*/ 876824 h 886879"/>
              <a:gd name="connsiteX10" fmla="*/ 2584550 w 2889248"/>
              <a:gd name="connsiteY10" fmla="*/ 874512 h 886879"/>
              <a:gd name="connsiteX11" fmla="*/ 1619454 w 2889248"/>
              <a:gd name="connsiteY11" fmla="*/ 876598 h 886879"/>
              <a:gd name="connsiteX12" fmla="*/ 1479406 w 2889248"/>
              <a:gd name="connsiteY12" fmla="*/ 874249 h 886879"/>
              <a:gd name="connsiteX13" fmla="*/ 1117746 w 2889248"/>
              <a:gd name="connsiteY13" fmla="*/ 879024 h 886879"/>
              <a:gd name="connsiteX14" fmla="*/ 1004364 w 2889248"/>
              <a:gd name="connsiteY14" fmla="*/ 872798 h 886879"/>
              <a:gd name="connsiteX15" fmla="*/ 814930 w 2889248"/>
              <a:gd name="connsiteY15" fmla="*/ 877438 h 886879"/>
              <a:gd name="connsiteX16" fmla="*/ 226070 w 2889248"/>
              <a:gd name="connsiteY16" fmla="*/ 874964 h 886879"/>
              <a:gd name="connsiteX17" fmla="*/ 56694 w 2889248"/>
              <a:gd name="connsiteY17" fmla="*/ 762941 h 886879"/>
              <a:gd name="connsiteX18" fmla="*/ 46380 w 2889248"/>
              <a:gd name="connsiteY18" fmla="*/ 654235 h 886879"/>
              <a:gd name="connsiteX19" fmla="*/ 24599 w 2889248"/>
              <a:gd name="connsiteY19" fmla="*/ 137240 h 886879"/>
              <a:gd name="connsiteX0" fmla="*/ 24599 w 2882458"/>
              <a:gd name="connsiteY0" fmla="*/ 139084 h 888723"/>
              <a:gd name="connsiteX1" fmla="*/ 5950 w 2882458"/>
              <a:gd name="connsiteY1" fmla="*/ 52104 h 888723"/>
              <a:gd name="connsiteX2" fmla="*/ 136549 w 2882458"/>
              <a:gd name="connsiteY2" fmla="*/ 11334 h 888723"/>
              <a:gd name="connsiteX3" fmla="*/ 970790 w 2882458"/>
              <a:gd name="connsiteY3" fmla="*/ 19831 h 888723"/>
              <a:gd name="connsiteX4" fmla="*/ 2533431 w 2882458"/>
              <a:gd name="connsiteY4" fmla="*/ 17862 h 888723"/>
              <a:gd name="connsiteX5" fmla="*/ 2879750 w 2882458"/>
              <a:gd name="connsiteY5" fmla="*/ 30303 h 888723"/>
              <a:gd name="connsiteX6" fmla="*/ 2863902 w 2882458"/>
              <a:gd name="connsiteY6" fmla="*/ 238996 h 888723"/>
              <a:gd name="connsiteX7" fmla="*/ 2831971 w 2882458"/>
              <a:gd name="connsiteY7" fmla="*/ 750444 h 888723"/>
              <a:gd name="connsiteX8" fmla="*/ 2763041 w 2882458"/>
              <a:gd name="connsiteY8" fmla="*/ 846022 h 888723"/>
              <a:gd name="connsiteX9" fmla="*/ 2652678 w 2882458"/>
              <a:gd name="connsiteY9" fmla="*/ 878668 h 888723"/>
              <a:gd name="connsiteX10" fmla="*/ 2584550 w 2882458"/>
              <a:gd name="connsiteY10" fmla="*/ 876356 h 888723"/>
              <a:gd name="connsiteX11" fmla="*/ 1619454 w 2882458"/>
              <a:gd name="connsiteY11" fmla="*/ 878442 h 888723"/>
              <a:gd name="connsiteX12" fmla="*/ 1479406 w 2882458"/>
              <a:gd name="connsiteY12" fmla="*/ 876093 h 888723"/>
              <a:gd name="connsiteX13" fmla="*/ 1117746 w 2882458"/>
              <a:gd name="connsiteY13" fmla="*/ 880868 h 888723"/>
              <a:gd name="connsiteX14" fmla="*/ 1004364 w 2882458"/>
              <a:gd name="connsiteY14" fmla="*/ 874642 h 888723"/>
              <a:gd name="connsiteX15" fmla="*/ 814930 w 2882458"/>
              <a:gd name="connsiteY15" fmla="*/ 879282 h 888723"/>
              <a:gd name="connsiteX16" fmla="*/ 226070 w 2882458"/>
              <a:gd name="connsiteY16" fmla="*/ 876808 h 888723"/>
              <a:gd name="connsiteX17" fmla="*/ 56694 w 2882458"/>
              <a:gd name="connsiteY17" fmla="*/ 764785 h 888723"/>
              <a:gd name="connsiteX18" fmla="*/ 46380 w 2882458"/>
              <a:gd name="connsiteY18" fmla="*/ 656079 h 888723"/>
              <a:gd name="connsiteX19" fmla="*/ 24599 w 2882458"/>
              <a:gd name="connsiteY19" fmla="*/ 139084 h 888723"/>
              <a:gd name="connsiteX0" fmla="*/ 24599 w 2879836"/>
              <a:gd name="connsiteY0" fmla="*/ 128407 h 878046"/>
              <a:gd name="connsiteX1" fmla="*/ 5950 w 2879836"/>
              <a:gd name="connsiteY1" fmla="*/ 41427 h 878046"/>
              <a:gd name="connsiteX2" fmla="*/ 136549 w 2879836"/>
              <a:gd name="connsiteY2" fmla="*/ 657 h 878046"/>
              <a:gd name="connsiteX3" fmla="*/ 970790 w 2879836"/>
              <a:gd name="connsiteY3" fmla="*/ 9154 h 878046"/>
              <a:gd name="connsiteX4" fmla="*/ 2533431 w 2879836"/>
              <a:gd name="connsiteY4" fmla="*/ 7185 h 878046"/>
              <a:gd name="connsiteX5" fmla="*/ 2879750 w 2879836"/>
              <a:gd name="connsiteY5" fmla="*/ 19626 h 878046"/>
              <a:gd name="connsiteX6" fmla="*/ 2863902 w 2879836"/>
              <a:gd name="connsiteY6" fmla="*/ 228319 h 878046"/>
              <a:gd name="connsiteX7" fmla="*/ 2831971 w 2879836"/>
              <a:gd name="connsiteY7" fmla="*/ 739767 h 878046"/>
              <a:gd name="connsiteX8" fmla="*/ 2763041 w 2879836"/>
              <a:gd name="connsiteY8" fmla="*/ 835345 h 878046"/>
              <a:gd name="connsiteX9" fmla="*/ 2652678 w 2879836"/>
              <a:gd name="connsiteY9" fmla="*/ 867991 h 878046"/>
              <a:gd name="connsiteX10" fmla="*/ 2584550 w 2879836"/>
              <a:gd name="connsiteY10" fmla="*/ 865679 h 878046"/>
              <a:gd name="connsiteX11" fmla="*/ 1619454 w 2879836"/>
              <a:gd name="connsiteY11" fmla="*/ 867765 h 878046"/>
              <a:gd name="connsiteX12" fmla="*/ 1479406 w 2879836"/>
              <a:gd name="connsiteY12" fmla="*/ 865416 h 878046"/>
              <a:gd name="connsiteX13" fmla="*/ 1117746 w 2879836"/>
              <a:gd name="connsiteY13" fmla="*/ 870191 h 878046"/>
              <a:gd name="connsiteX14" fmla="*/ 1004364 w 2879836"/>
              <a:gd name="connsiteY14" fmla="*/ 863965 h 878046"/>
              <a:gd name="connsiteX15" fmla="*/ 814930 w 2879836"/>
              <a:gd name="connsiteY15" fmla="*/ 868605 h 878046"/>
              <a:gd name="connsiteX16" fmla="*/ 226070 w 2879836"/>
              <a:gd name="connsiteY16" fmla="*/ 866131 h 878046"/>
              <a:gd name="connsiteX17" fmla="*/ 56694 w 2879836"/>
              <a:gd name="connsiteY17" fmla="*/ 754108 h 878046"/>
              <a:gd name="connsiteX18" fmla="*/ 46380 w 2879836"/>
              <a:gd name="connsiteY18" fmla="*/ 645402 h 878046"/>
              <a:gd name="connsiteX19" fmla="*/ 24599 w 2879836"/>
              <a:gd name="connsiteY19" fmla="*/ 128407 h 878046"/>
              <a:gd name="connsiteX0" fmla="*/ 14048 w 2869285"/>
              <a:gd name="connsiteY0" fmla="*/ 128267 h 877906"/>
              <a:gd name="connsiteX1" fmla="*/ 7755 w 2869285"/>
              <a:gd name="connsiteY1" fmla="*/ 37168 h 877906"/>
              <a:gd name="connsiteX2" fmla="*/ 125998 w 2869285"/>
              <a:gd name="connsiteY2" fmla="*/ 517 h 877906"/>
              <a:gd name="connsiteX3" fmla="*/ 960239 w 2869285"/>
              <a:gd name="connsiteY3" fmla="*/ 9014 h 877906"/>
              <a:gd name="connsiteX4" fmla="*/ 2522880 w 2869285"/>
              <a:gd name="connsiteY4" fmla="*/ 7045 h 877906"/>
              <a:gd name="connsiteX5" fmla="*/ 2869199 w 2869285"/>
              <a:gd name="connsiteY5" fmla="*/ 19486 h 877906"/>
              <a:gd name="connsiteX6" fmla="*/ 2853351 w 2869285"/>
              <a:gd name="connsiteY6" fmla="*/ 228179 h 877906"/>
              <a:gd name="connsiteX7" fmla="*/ 2821420 w 2869285"/>
              <a:gd name="connsiteY7" fmla="*/ 739627 h 877906"/>
              <a:gd name="connsiteX8" fmla="*/ 2752490 w 2869285"/>
              <a:gd name="connsiteY8" fmla="*/ 835205 h 877906"/>
              <a:gd name="connsiteX9" fmla="*/ 2642127 w 2869285"/>
              <a:gd name="connsiteY9" fmla="*/ 867851 h 877906"/>
              <a:gd name="connsiteX10" fmla="*/ 2573999 w 2869285"/>
              <a:gd name="connsiteY10" fmla="*/ 865539 h 877906"/>
              <a:gd name="connsiteX11" fmla="*/ 1608903 w 2869285"/>
              <a:gd name="connsiteY11" fmla="*/ 867625 h 877906"/>
              <a:gd name="connsiteX12" fmla="*/ 1468855 w 2869285"/>
              <a:gd name="connsiteY12" fmla="*/ 865276 h 877906"/>
              <a:gd name="connsiteX13" fmla="*/ 1107195 w 2869285"/>
              <a:gd name="connsiteY13" fmla="*/ 870051 h 877906"/>
              <a:gd name="connsiteX14" fmla="*/ 993813 w 2869285"/>
              <a:gd name="connsiteY14" fmla="*/ 863825 h 877906"/>
              <a:gd name="connsiteX15" fmla="*/ 804379 w 2869285"/>
              <a:gd name="connsiteY15" fmla="*/ 868465 h 877906"/>
              <a:gd name="connsiteX16" fmla="*/ 215519 w 2869285"/>
              <a:gd name="connsiteY16" fmla="*/ 865991 h 877906"/>
              <a:gd name="connsiteX17" fmla="*/ 46143 w 2869285"/>
              <a:gd name="connsiteY17" fmla="*/ 753968 h 877906"/>
              <a:gd name="connsiteX18" fmla="*/ 35829 w 2869285"/>
              <a:gd name="connsiteY18" fmla="*/ 645262 h 877906"/>
              <a:gd name="connsiteX19" fmla="*/ 14048 w 2869285"/>
              <a:gd name="connsiteY19" fmla="*/ 128267 h 877906"/>
              <a:gd name="connsiteX0" fmla="*/ 12763 w 2868000"/>
              <a:gd name="connsiteY0" fmla="*/ 128267 h 877906"/>
              <a:gd name="connsiteX1" fmla="*/ 6470 w 2868000"/>
              <a:gd name="connsiteY1" fmla="*/ 37168 h 877906"/>
              <a:gd name="connsiteX2" fmla="*/ 124713 w 2868000"/>
              <a:gd name="connsiteY2" fmla="*/ 517 h 877906"/>
              <a:gd name="connsiteX3" fmla="*/ 958954 w 2868000"/>
              <a:gd name="connsiteY3" fmla="*/ 9014 h 877906"/>
              <a:gd name="connsiteX4" fmla="*/ 2521595 w 2868000"/>
              <a:gd name="connsiteY4" fmla="*/ 7045 h 877906"/>
              <a:gd name="connsiteX5" fmla="*/ 2867914 w 2868000"/>
              <a:gd name="connsiteY5" fmla="*/ 19486 h 877906"/>
              <a:gd name="connsiteX6" fmla="*/ 2852066 w 2868000"/>
              <a:gd name="connsiteY6" fmla="*/ 228179 h 877906"/>
              <a:gd name="connsiteX7" fmla="*/ 2820135 w 2868000"/>
              <a:gd name="connsiteY7" fmla="*/ 739627 h 877906"/>
              <a:gd name="connsiteX8" fmla="*/ 2751205 w 2868000"/>
              <a:gd name="connsiteY8" fmla="*/ 835205 h 877906"/>
              <a:gd name="connsiteX9" fmla="*/ 2640842 w 2868000"/>
              <a:gd name="connsiteY9" fmla="*/ 867851 h 877906"/>
              <a:gd name="connsiteX10" fmla="*/ 2572714 w 2868000"/>
              <a:gd name="connsiteY10" fmla="*/ 865539 h 877906"/>
              <a:gd name="connsiteX11" fmla="*/ 1607618 w 2868000"/>
              <a:gd name="connsiteY11" fmla="*/ 867625 h 877906"/>
              <a:gd name="connsiteX12" fmla="*/ 1467570 w 2868000"/>
              <a:gd name="connsiteY12" fmla="*/ 865276 h 877906"/>
              <a:gd name="connsiteX13" fmla="*/ 1105910 w 2868000"/>
              <a:gd name="connsiteY13" fmla="*/ 870051 h 877906"/>
              <a:gd name="connsiteX14" fmla="*/ 992528 w 2868000"/>
              <a:gd name="connsiteY14" fmla="*/ 863825 h 877906"/>
              <a:gd name="connsiteX15" fmla="*/ 803094 w 2868000"/>
              <a:gd name="connsiteY15" fmla="*/ 868465 h 877906"/>
              <a:gd name="connsiteX16" fmla="*/ 214234 w 2868000"/>
              <a:gd name="connsiteY16" fmla="*/ 865991 h 877906"/>
              <a:gd name="connsiteX17" fmla="*/ 44858 w 2868000"/>
              <a:gd name="connsiteY17" fmla="*/ 753968 h 877906"/>
              <a:gd name="connsiteX18" fmla="*/ 34544 w 2868000"/>
              <a:gd name="connsiteY18" fmla="*/ 645262 h 877906"/>
              <a:gd name="connsiteX19" fmla="*/ 12763 w 2868000"/>
              <a:gd name="connsiteY19" fmla="*/ 128267 h 877906"/>
              <a:gd name="connsiteX0" fmla="*/ 102421 w 2957658"/>
              <a:gd name="connsiteY0" fmla="*/ 2207822 h 2957461"/>
              <a:gd name="connsiteX1" fmla="*/ 264 w 2957658"/>
              <a:gd name="connsiteY1" fmla="*/ 330 h 2957461"/>
              <a:gd name="connsiteX2" fmla="*/ 214371 w 2957658"/>
              <a:gd name="connsiteY2" fmla="*/ 2080072 h 2957461"/>
              <a:gd name="connsiteX3" fmla="*/ 1048612 w 2957658"/>
              <a:gd name="connsiteY3" fmla="*/ 2088569 h 2957461"/>
              <a:gd name="connsiteX4" fmla="*/ 2611253 w 2957658"/>
              <a:gd name="connsiteY4" fmla="*/ 2086600 h 2957461"/>
              <a:gd name="connsiteX5" fmla="*/ 2957572 w 2957658"/>
              <a:gd name="connsiteY5" fmla="*/ 2099041 h 2957461"/>
              <a:gd name="connsiteX6" fmla="*/ 2941724 w 2957658"/>
              <a:gd name="connsiteY6" fmla="*/ 2307734 h 2957461"/>
              <a:gd name="connsiteX7" fmla="*/ 2909793 w 2957658"/>
              <a:gd name="connsiteY7" fmla="*/ 2819182 h 2957461"/>
              <a:gd name="connsiteX8" fmla="*/ 2840863 w 2957658"/>
              <a:gd name="connsiteY8" fmla="*/ 2914760 h 2957461"/>
              <a:gd name="connsiteX9" fmla="*/ 2730500 w 2957658"/>
              <a:gd name="connsiteY9" fmla="*/ 2947406 h 2957461"/>
              <a:gd name="connsiteX10" fmla="*/ 2662372 w 2957658"/>
              <a:gd name="connsiteY10" fmla="*/ 2945094 h 2957461"/>
              <a:gd name="connsiteX11" fmla="*/ 1697276 w 2957658"/>
              <a:gd name="connsiteY11" fmla="*/ 2947180 h 2957461"/>
              <a:gd name="connsiteX12" fmla="*/ 1557228 w 2957658"/>
              <a:gd name="connsiteY12" fmla="*/ 2944831 h 2957461"/>
              <a:gd name="connsiteX13" fmla="*/ 1195568 w 2957658"/>
              <a:gd name="connsiteY13" fmla="*/ 2949606 h 2957461"/>
              <a:gd name="connsiteX14" fmla="*/ 1082186 w 2957658"/>
              <a:gd name="connsiteY14" fmla="*/ 2943380 h 2957461"/>
              <a:gd name="connsiteX15" fmla="*/ 892752 w 2957658"/>
              <a:gd name="connsiteY15" fmla="*/ 2948020 h 2957461"/>
              <a:gd name="connsiteX16" fmla="*/ 303892 w 2957658"/>
              <a:gd name="connsiteY16" fmla="*/ 2945546 h 2957461"/>
              <a:gd name="connsiteX17" fmla="*/ 134516 w 2957658"/>
              <a:gd name="connsiteY17" fmla="*/ 2833523 h 2957461"/>
              <a:gd name="connsiteX18" fmla="*/ 124202 w 2957658"/>
              <a:gd name="connsiteY18" fmla="*/ 2724817 h 2957461"/>
              <a:gd name="connsiteX19" fmla="*/ 102421 w 2957658"/>
              <a:gd name="connsiteY19" fmla="*/ 2207822 h 2957461"/>
              <a:gd name="connsiteX0" fmla="*/ 102421 w 3090313"/>
              <a:gd name="connsiteY0" fmla="*/ 2207822 h 2957461"/>
              <a:gd name="connsiteX1" fmla="*/ 264 w 3090313"/>
              <a:gd name="connsiteY1" fmla="*/ 330 h 2957461"/>
              <a:gd name="connsiteX2" fmla="*/ 214371 w 3090313"/>
              <a:gd name="connsiteY2" fmla="*/ 2080072 h 2957461"/>
              <a:gd name="connsiteX3" fmla="*/ 1048612 w 3090313"/>
              <a:gd name="connsiteY3" fmla="*/ 2088569 h 2957461"/>
              <a:gd name="connsiteX4" fmla="*/ 2611253 w 3090313"/>
              <a:gd name="connsiteY4" fmla="*/ 2086600 h 2957461"/>
              <a:gd name="connsiteX5" fmla="*/ 3090307 w 3090313"/>
              <a:gd name="connsiteY5" fmla="*/ 19518 h 2957461"/>
              <a:gd name="connsiteX6" fmla="*/ 2941724 w 3090313"/>
              <a:gd name="connsiteY6" fmla="*/ 2307734 h 2957461"/>
              <a:gd name="connsiteX7" fmla="*/ 2909793 w 3090313"/>
              <a:gd name="connsiteY7" fmla="*/ 2819182 h 2957461"/>
              <a:gd name="connsiteX8" fmla="*/ 2840863 w 3090313"/>
              <a:gd name="connsiteY8" fmla="*/ 2914760 h 2957461"/>
              <a:gd name="connsiteX9" fmla="*/ 2730500 w 3090313"/>
              <a:gd name="connsiteY9" fmla="*/ 2947406 h 2957461"/>
              <a:gd name="connsiteX10" fmla="*/ 2662372 w 3090313"/>
              <a:gd name="connsiteY10" fmla="*/ 2945094 h 2957461"/>
              <a:gd name="connsiteX11" fmla="*/ 1697276 w 3090313"/>
              <a:gd name="connsiteY11" fmla="*/ 2947180 h 2957461"/>
              <a:gd name="connsiteX12" fmla="*/ 1557228 w 3090313"/>
              <a:gd name="connsiteY12" fmla="*/ 2944831 h 2957461"/>
              <a:gd name="connsiteX13" fmla="*/ 1195568 w 3090313"/>
              <a:gd name="connsiteY13" fmla="*/ 2949606 h 2957461"/>
              <a:gd name="connsiteX14" fmla="*/ 1082186 w 3090313"/>
              <a:gd name="connsiteY14" fmla="*/ 2943380 h 2957461"/>
              <a:gd name="connsiteX15" fmla="*/ 892752 w 3090313"/>
              <a:gd name="connsiteY15" fmla="*/ 2948020 h 2957461"/>
              <a:gd name="connsiteX16" fmla="*/ 303892 w 3090313"/>
              <a:gd name="connsiteY16" fmla="*/ 2945546 h 2957461"/>
              <a:gd name="connsiteX17" fmla="*/ 134516 w 3090313"/>
              <a:gd name="connsiteY17" fmla="*/ 2833523 h 2957461"/>
              <a:gd name="connsiteX18" fmla="*/ 124202 w 3090313"/>
              <a:gd name="connsiteY18" fmla="*/ 2724817 h 2957461"/>
              <a:gd name="connsiteX19" fmla="*/ 102421 w 3090313"/>
              <a:gd name="connsiteY19" fmla="*/ 2207822 h 2957461"/>
              <a:gd name="connsiteX0" fmla="*/ 102421 w 3112518"/>
              <a:gd name="connsiteY0" fmla="*/ 2354883 h 3104522"/>
              <a:gd name="connsiteX1" fmla="*/ 264 w 3112518"/>
              <a:gd name="connsiteY1" fmla="*/ 147391 h 3104522"/>
              <a:gd name="connsiteX2" fmla="*/ 214371 w 3112518"/>
              <a:gd name="connsiteY2" fmla="*/ 2227133 h 3104522"/>
              <a:gd name="connsiteX3" fmla="*/ 1048612 w 3112518"/>
              <a:gd name="connsiteY3" fmla="*/ 2235630 h 3104522"/>
              <a:gd name="connsiteX4" fmla="*/ 2375279 w 3112518"/>
              <a:gd name="connsiteY4" fmla="*/ 168886 h 3104522"/>
              <a:gd name="connsiteX5" fmla="*/ 3090307 w 3112518"/>
              <a:gd name="connsiteY5" fmla="*/ 166579 h 3104522"/>
              <a:gd name="connsiteX6" fmla="*/ 2941724 w 3112518"/>
              <a:gd name="connsiteY6" fmla="*/ 2454795 h 3104522"/>
              <a:gd name="connsiteX7" fmla="*/ 2909793 w 3112518"/>
              <a:gd name="connsiteY7" fmla="*/ 2966243 h 3104522"/>
              <a:gd name="connsiteX8" fmla="*/ 2840863 w 3112518"/>
              <a:gd name="connsiteY8" fmla="*/ 3061821 h 3104522"/>
              <a:gd name="connsiteX9" fmla="*/ 2730500 w 3112518"/>
              <a:gd name="connsiteY9" fmla="*/ 3094467 h 3104522"/>
              <a:gd name="connsiteX10" fmla="*/ 2662372 w 3112518"/>
              <a:gd name="connsiteY10" fmla="*/ 3092155 h 3104522"/>
              <a:gd name="connsiteX11" fmla="*/ 1697276 w 3112518"/>
              <a:gd name="connsiteY11" fmla="*/ 3094241 h 3104522"/>
              <a:gd name="connsiteX12" fmla="*/ 1557228 w 3112518"/>
              <a:gd name="connsiteY12" fmla="*/ 3091892 h 3104522"/>
              <a:gd name="connsiteX13" fmla="*/ 1195568 w 3112518"/>
              <a:gd name="connsiteY13" fmla="*/ 3096667 h 3104522"/>
              <a:gd name="connsiteX14" fmla="*/ 1082186 w 3112518"/>
              <a:gd name="connsiteY14" fmla="*/ 3090441 h 3104522"/>
              <a:gd name="connsiteX15" fmla="*/ 892752 w 3112518"/>
              <a:gd name="connsiteY15" fmla="*/ 3095081 h 3104522"/>
              <a:gd name="connsiteX16" fmla="*/ 303892 w 3112518"/>
              <a:gd name="connsiteY16" fmla="*/ 3092607 h 3104522"/>
              <a:gd name="connsiteX17" fmla="*/ 134516 w 3112518"/>
              <a:gd name="connsiteY17" fmla="*/ 2980584 h 3104522"/>
              <a:gd name="connsiteX18" fmla="*/ 124202 w 3112518"/>
              <a:gd name="connsiteY18" fmla="*/ 2871878 h 3104522"/>
              <a:gd name="connsiteX19" fmla="*/ 102421 w 3112518"/>
              <a:gd name="connsiteY19" fmla="*/ 2354883 h 3104522"/>
              <a:gd name="connsiteX0" fmla="*/ 102716 w 3112813"/>
              <a:gd name="connsiteY0" fmla="*/ 2354883 h 3104522"/>
              <a:gd name="connsiteX1" fmla="*/ 559 w 3112813"/>
              <a:gd name="connsiteY1" fmla="*/ 147391 h 3104522"/>
              <a:gd name="connsiteX2" fmla="*/ 214666 w 3112813"/>
              <a:gd name="connsiteY2" fmla="*/ 2227133 h 3104522"/>
              <a:gd name="connsiteX3" fmla="*/ 1225888 w 3112813"/>
              <a:gd name="connsiteY3" fmla="*/ 170855 h 3104522"/>
              <a:gd name="connsiteX4" fmla="*/ 2375574 w 3112813"/>
              <a:gd name="connsiteY4" fmla="*/ 168886 h 3104522"/>
              <a:gd name="connsiteX5" fmla="*/ 3090602 w 3112813"/>
              <a:gd name="connsiteY5" fmla="*/ 166579 h 3104522"/>
              <a:gd name="connsiteX6" fmla="*/ 2942019 w 3112813"/>
              <a:gd name="connsiteY6" fmla="*/ 2454795 h 3104522"/>
              <a:gd name="connsiteX7" fmla="*/ 2910088 w 3112813"/>
              <a:gd name="connsiteY7" fmla="*/ 2966243 h 3104522"/>
              <a:gd name="connsiteX8" fmla="*/ 2841158 w 3112813"/>
              <a:gd name="connsiteY8" fmla="*/ 3061821 h 3104522"/>
              <a:gd name="connsiteX9" fmla="*/ 2730795 w 3112813"/>
              <a:gd name="connsiteY9" fmla="*/ 3094467 h 3104522"/>
              <a:gd name="connsiteX10" fmla="*/ 2662667 w 3112813"/>
              <a:gd name="connsiteY10" fmla="*/ 3092155 h 3104522"/>
              <a:gd name="connsiteX11" fmla="*/ 1697571 w 3112813"/>
              <a:gd name="connsiteY11" fmla="*/ 3094241 h 3104522"/>
              <a:gd name="connsiteX12" fmla="*/ 1557523 w 3112813"/>
              <a:gd name="connsiteY12" fmla="*/ 3091892 h 3104522"/>
              <a:gd name="connsiteX13" fmla="*/ 1195863 w 3112813"/>
              <a:gd name="connsiteY13" fmla="*/ 3096667 h 3104522"/>
              <a:gd name="connsiteX14" fmla="*/ 1082481 w 3112813"/>
              <a:gd name="connsiteY14" fmla="*/ 3090441 h 3104522"/>
              <a:gd name="connsiteX15" fmla="*/ 893047 w 3112813"/>
              <a:gd name="connsiteY15" fmla="*/ 3095081 h 3104522"/>
              <a:gd name="connsiteX16" fmla="*/ 304187 w 3112813"/>
              <a:gd name="connsiteY16" fmla="*/ 3092607 h 3104522"/>
              <a:gd name="connsiteX17" fmla="*/ 134811 w 3112813"/>
              <a:gd name="connsiteY17" fmla="*/ 2980584 h 3104522"/>
              <a:gd name="connsiteX18" fmla="*/ 124497 w 3112813"/>
              <a:gd name="connsiteY18" fmla="*/ 2871878 h 3104522"/>
              <a:gd name="connsiteX19" fmla="*/ 102716 w 3112813"/>
              <a:gd name="connsiteY19" fmla="*/ 2354883 h 3104522"/>
              <a:gd name="connsiteX0" fmla="*/ 124753 w 3134850"/>
              <a:gd name="connsiteY0" fmla="*/ 2354883 h 3104522"/>
              <a:gd name="connsiteX1" fmla="*/ 22596 w 3134850"/>
              <a:gd name="connsiteY1" fmla="*/ 147391 h 3104522"/>
              <a:gd name="connsiteX2" fmla="*/ 612787 w 3134850"/>
              <a:gd name="connsiteY2" fmla="*/ 206604 h 3104522"/>
              <a:gd name="connsiteX3" fmla="*/ 1247925 w 3134850"/>
              <a:gd name="connsiteY3" fmla="*/ 170855 h 3104522"/>
              <a:gd name="connsiteX4" fmla="*/ 2397611 w 3134850"/>
              <a:gd name="connsiteY4" fmla="*/ 168886 h 3104522"/>
              <a:gd name="connsiteX5" fmla="*/ 3112639 w 3134850"/>
              <a:gd name="connsiteY5" fmla="*/ 166579 h 3104522"/>
              <a:gd name="connsiteX6" fmla="*/ 2964056 w 3134850"/>
              <a:gd name="connsiteY6" fmla="*/ 2454795 h 3104522"/>
              <a:gd name="connsiteX7" fmla="*/ 2932125 w 3134850"/>
              <a:gd name="connsiteY7" fmla="*/ 2966243 h 3104522"/>
              <a:gd name="connsiteX8" fmla="*/ 2863195 w 3134850"/>
              <a:gd name="connsiteY8" fmla="*/ 3061821 h 3104522"/>
              <a:gd name="connsiteX9" fmla="*/ 2752832 w 3134850"/>
              <a:gd name="connsiteY9" fmla="*/ 3094467 h 3104522"/>
              <a:gd name="connsiteX10" fmla="*/ 2684704 w 3134850"/>
              <a:gd name="connsiteY10" fmla="*/ 3092155 h 3104522"/>
              <a:gd name="connsiteX11" fmla="*/ 1719608 w 3134850"/>
              <a:gd name="connsiteY11" fmla="*/ 3094241 h 3104522"/>
              <a:gd name="connsiteX12" fmla="*/ 1579560 w 3134850"/>
              <a:gd name="connsiteY12" fmla="*/ 3091892 h 3104522"/>
              <a:gd name="connsiteX13" fmla="*/ 1217900 w 3134850"/>
              <a:gd name="connsiteY13" fmla="*/ 3096667 h 3104522"/>
              <a:gd name="connsiteX14" fmla="*/ 1104518 w 3134850"/>
              <a:gd name="connsiteY14" fmla="*/ 3090441 h 3104522"/>
              <a:gd name="connsiteX15" fmla="*/ 915084 w 3134850"/>
              <a:gd name="connsiteY15" fmla="*/ 3095081 h 3104522"/>
              <a:gd name="connsiteX16" fmla="*/ 326224 w 3134850"/>
              <a:gd name="connsiteY16" fmla="*/ 3092607 h 3104522"/>
              <a:gd name="connsiteX17" fmla="*/ 156848 w 3134850"/>
              <a:gd name="connsiteY17" fmla="*/ 2980584 h 3104522"/>
              <a:gd name="connsiteX18" fmla="*/ 146534 w 3134850"/>
              <a:gd name="connsiteY18" fmla="*/ 2871878 h 3104522"/>
              <a:gd name="connsiteX19" fmla="*/ 124753 w 3134850"/>
              <a:gd name="connsiteY19" fmla="*/ 2354883 h 3104522"/>
              <a:gd name="connsiteX0" fmla="*/ 231148 w 3241245"/>
              <a:gd name="connsiteY0" fmla="*/ 2354883 h 3104522"/>
              <a:gd name="connsiteX1" fmla="*/ 128991 w 3241245"/>
              <a:gd name="connsiteY1" fmla="*/ 147391 h 3104522"/>
              <a:gd name="connsiteX2" fmla="*/ 719182 w 3241245"/>
              <a:gd name="connsiteY2" fmla="*/ 206604 h 3104522"/>
              <a:gd name="connsiteX3" fmla="*/ 1354320 w 3241245"/>
              <a:gd name="connsiteY3" fmla="*/ 170855 h 3104522"/>
              <a:gd name="connsiteX4" fmla="*/ 2504006 w 3241245"/>
              <a:gd name="connsiteY4" fmla="*/ 168886 h 3104522"/>
              <a:gd name="connsiteX5" fmla="*/ 3219034 w 3241245"/>
              <a:gd name="connsiteY5" fmla="*/ 166579 h 3104522"/>
              <a:gd name="connsiteX6" fmla="*/ 3070451 w 3241245"/>
              <a:gd name="connsiteY6" fmla="*/ 2454795 h 3104522"/>
              <a:gd name="connsiteX7" fmla="*/ 3038520 w 3241245"/>
              <a:gd name="connsiteY7" fmla="*/ 2966243 h 3104522"/>
              <a:gd name="connsiteX8" fmla="*/ 2969590 w 3241245"/>
              <a:gd name="connsiteY8" fmla="*/ 3061821 h 3104522"/>
              <a:gd name="connsiteX9" fmla="*/ 2859227 w 3241245"/>
              <a:gd name="connsiteY9" fmla="*/ 3094467 h 3104522"/>
              <a:gd name="connsiteX10" fmla="*/ 2791099 w 3241245"/>
              <a:gd name="connsiteY10" fmla="*/ 3092155 h 3104522"/>
              <a:gd name="connsiteX11" fmla="*/ 1826003 w 3241245"/>
              <a:gd name="connsiteY11" fmla="*/ 3094241 h 3104522"/>
              <a:gd name="connsiteX12" fmla="*/ 1685955 w 3241245"/>
              <a:gd name="connsiteY12" fmla="*/ 3091892 h 3104522"/>
              <a:gd name="connsiteX13" fmla="*/ 1324295 w 3241245"/>
              <a:gd name="connsiteY13" fmla="*/ 3096667 h 3104522"/>
              <a:gd name="connsiteX14" fmla="*/ 1210913 w 3241245"/>
              <a:gd name="connsiteY14" fmla="*/ 3090441 h 3104522"/>
              <a:gd name="connsiteX15" fmla="*/ 1021479 w 3241245"/>
              <a:gd name="connsiteY15" fmla="*/ 3095081 h 3104522"/>
              <a:gd name="connsiteX16" fmla="*/ 432619 w 3241245"/>
              <a:gd name="connsiteY16" fmla="*/ 3092607 h 3104522"/>
              <a:gd name="connsiteX17" fmla="*/ 263243 w 3241245"/>
              <a:gd name="connsiteY17" fmla="*/ 2980584 h 3104522"/>
              <a:gd name="connsiteX18" fmla="*/ 252929 w 3241245"/>
              <a:gd name="connsiteY18" fmla="*/ 2871878 h 3104522"/>
              <a:gd name="connsiteX19" fmla="*/ 231148 w 3241245"/>
              <a:gd name="connsiteY19" fmla="*/ 2354883 h 3104522"/>
              <a:gd name="connsiteX0" fmla="*/ 103906 w 3114003"/>
              <a:gd name="connsiteY0" fmla="*/ 2354883 h 3104522"/>
              <a:gd name="connsiteX1" fmla="*/ 1749 w 3114003"/>
              <a:gd name="connsiteY1" fmla="*/ 147391 h 3104522"/>
              <a:gd name="connsiteX2" fmla="*/ 591940 w 3114003"/>
              <a:gd name="connsiteY2" fmla="*/ 206604 h 3104522"/>
              <a:gd name="connsiteX3" fmla="*/ 1227078 w 3114003"/>
              <a:gd name="connsiteY3" fmla="*/ 170855 h 3104522"/>
              <a:gd name="connsiteX4" fmla="*/ 2376764 w 3114003"/>
              <a:gd name="connsiteY4" fmla="*/ 168886 h 3104522"/>
              <a:gd name="connsiteX5" fmla="*/ 3091792 w 3114003"/>
              <a:gd name="connsiteY5" fmla="*/ 166579 h 3104522"/>
              <a:gd name="connsiteX6" fmla="*/ 2943209 w 3114003"/>
              <a:gd name="connsiteY6" fmla="*/ 2454795 h 3104522"/>
              <a:gd name="connsiteX7" fmla="*/ 2911278 w 3114003"/>
              <a:gd name="connsiteY7" fmla="*/ 2966243 h 3104522"/>
              <a:gd name="connsiteX8" fmla="*/ 2842348 w 3114003"/>
              <a:gd name="connsiteY8" fmla="*/ 3061821 h 3104522"/>
              <a:gd name="connsiteX9" fmla="*/ 2731985 w 3114003"/>
              <a:gd name="connsiteY9" fmla="*/ 3094467 h 3104522"/>
              <a:gd name="connsiteX10" fmla="*/ 2663857 w 3114003"/>
              <a:gd name="connsiteY10" fmla="*/ 3092155 h 3104522"/>
              <a:gd name="connsiteX11" fmla="*/ 1698761 w 3114003"/>
              <a:gd name="connsiteY11" fmla="*/ 3094241 h 3104522"/>
              <a:gd name="connsiteX12" fmla="*/ 1558713 w 3114003"/>
              <a:gd name="connsiteY12" fmla="*/ 3091892 h 3104522"/>
              <a:gd name="connsiteX13" fmla="*/ 1197053 w 3114003"/>
              <a:gd name="connsiteY13" fmla="*/ 3096667 h 3104522"/>
              <a:gd name="connsiteX14" fmla="*/ 1083671 w 3114003"/>
              <a:gd name="connsiteY14" fmla="*/ 3090441 h 3104522"/>
              <a:gd name="connsiteX15" fmla="*/ 894237 w 3114003"/>
              <a:gd name="connsiteY15" fmla="*/ 3095081 h 3104522"/>
              <a:gd name="connsiteX16" fmla="*/ 305377 w 3114003"/>
              <a:gd name="connsiteY16" fmla="*/ 3092607 h 3104522"/>
              <a:gd name="connsiteX17" fmla="*/ 136001 w 3114003"/>
              <a:gd name="connsiteY17" fmla="*/ 2980584 h 3104522"/>
              <a:gd name="connsiteX18" fmla="*/ 125687 w 3114003"/>
              <a:gd name="connsiteY18" fmla="*/ 2871878 h 3104522"/>
              <a:gd name="connsiteX19" fmla="*/ 103906 w 3114003"/>
              <a:gd name="connsiteY19" fmla="*/ 2354883 h 3104522"/>
              <a:gd name="connsiteX0" fmla="*/ 113499 w 3123596"/>
              <a:gd name="connsiteY0" fmla="*/ 2354883 h 3104522"/>
              <a:gd name="connsiteX1" fmla="*/ 11342 w 3123596"/>
              <a:gd name="connsiteY1" fmla="*/ 147391 h 3104522"/>
              <a:gd name="connsiteX2" fmla="*/ 601533 w 3123596"/>
              <a:gd name="connsiteY2" fmla="*/ 206604 h 3104522"/>
              <a:gd name="connsiteX3" fmla="*/ 1236671 w 3123596"/>
              <a:gd name="connsiteY3" fmla="*/ 170855 h 3104522"/>
              <a:gd name="connsiteX4" fmla="*/ 2386357 w 3123596"/>
              <a:gd name="connsiteY4" fmla="*/ 168886 h 3104522"/>
              <a:gd name="connsiteX5" fmla="*/ 3101385 w 3123596"/>
              <a:gd name="connsiteY5" fmla="*/ 166579 h 3104522"/>
              <a:gd name="connsiteX6" fmla="*/ 2952802 w 3123596"/>
              <a:gd name="connsiteY6" fmla="*/ 2454795 h 3104522"/>
              <a:gd name="connsiteX7" fmla="*/ 2920871 w 3123596"/>
              <a:gd name="connsiteY7" fmla="*/ 2966243 h 3104522"/>
              <a:gd name="connsiteX8" fmla="*/ 2851941 w 3123596"/>
              <a:gd name="connsiteY8" fmla="*/ 3061821 h 3104522"/>
              <a:gd name="connsiteX9" fmla="*/ 2741578 w 3123596"/>
              <a:gd name="connsiteY9" fmla="*/ 3094467 h 3104522"/>
              <a:gd name="connsiteX10" fmla="*/ 2673450 w 3123596"/>
              <a:gd name="connsiteY10" fmla="*/ 3092155 h 3104522"/>
              <a:gd name="connsiteX11" fmla="*/ 1708354 w 3123596"/>
              <a:gd name="connsiteY11" fmla="*/ 3094241 h 3104522"/>
              <a:gd name="connsiteX12" fmla="*/ 1568306 w 3123596"/>
              <a:gd name="connsiteY12" fmla="*/ 3091892 h 3104522"/>
              <a:gd name="connsiteX13" fmla="*/ 1206646 w 3123596"/>
              <a:gd name="connsiteY13" fmla="*/ 3096667 h 3104522"/>
              <a:gd name="connsiteX14" fmla="*/ 1093264 w 3123596"/>
              <a:gd name="connsiteY14" fmla="*/ 3090441 h 3104522"/>
              <a:gd name="connsiteX15" fmla="*/ 903830 w 3123596"/>
              <a:gd name="connsiteY15" fmla="*/ 3095081 h 3104522"/>
              <a:gd name="connsiteX16" fmla="*/ 314970 w 3123596"/>
              <a:gd name="connsiteY16" fmla="*/ 3092607 h 3104522"/>
              <a:gd name="connsiteX17" fmla="*/ 145594 w 3123596"/>
              <a:gd name="connsiteY17" fmla="*/ 2980584 h 3104522"/>
              <a:gd name="connsiteX18" fmla="*/ 135280 w 3123596"/>
              <a:gd name="connsiteY18" fmla="*/ 2871878 h 3104522"/>
              <a:gd name="connsiteX19" fmla="*/ 113499 w 3123596"/>
              <a:gd name="connsiteY19" fmla="*/ 2354883 h 3104522"/>
              <a:gd name="connsiteX0" fmla="*/ 102160 w 3112257"/>
              <a:gd name="connsiteY0" fmla="*/ 2354883 h 3104522"/>
              <a:gd name="connsiteX1" fmla="*/ 3 w 3112257"/>
              <a:gd name="connsiteY1" fmla="*/ 147391 h 3104522"/>
              <a:gd name="connsiteX2" fmla="*/ 590194 w 3112257"/>
              <a:gd name="connsiteY2" fmla="*/ 206604 h 3104522"/>
              <a:gd name="connsiteX3" fmla="*/ 1225332 w 3112257"/>
              <a:gd name="connsiteY3" fmla="*/ 170855 h 3104522"/>
              <a:gd name="connsiteX4" fmla="*/ 2375018 w 3112257"/>
              <a:gd name="connsiteY4" fmla="*/ 168886 h 3104522"/>
              <a:gd name="connsiteX5" fmla="*/ 3090046 w 3112257"/>
              <a:gd name="connsiteY5" fmla="*/ 166579 h 3104522"/>
              <a:gd name="connsiteX6" fmla="*/ 2941463 w 3112257"/>
              <a:gd name="connsiteY6" fmla="*/ 2454795 h 3104522"/>
              <a:gd name="connsiteX7" fmla="*/ 2909532 w 3112257"/>
              <a:gd name="connsiteY7" fmla="*/ 2966243 h 3104522"/>
              <a:gd name="connsiteX8" fmla="*/ 2840602 w 3112257"/>
              <a:gd name="connsiteY8" fmla="*/ 3061821 h 3104522"/>
              <a:gd name="connsiteX9" fmla="*/ 2730239 w 3112257"/>
              <a:gd name="connsiteY9" fmla="*/ 3094467 h 3104522"/>
              <a:gd name="connsiteX10" fmla="*/ 2662111 w 3112257"/>
              <a:gd name="connsiteY10" fmla="*/ 3092155 h 3104522"/>
              <a:gd name="connsiteX11" fmla="*/ 1697015 w 3112257"/>
              <a:gd name="connsiteY11" fmla="*/ 3094241 h 3104522"/>
              <a:gd name="connsiteX12" fmla="*/ 1556967 w 3112257"/>
              <a:gd name="connsiteY12" fmla="*/ 3091892 h 3104522"/>
              <a:gd name="connsiteX13" fmla="*/ 1195307 w 3112257"/>
              <a:gd name="connsiteY13" fmla="*/ 3096667 h 3104522"/>
              <a:gd name="connsiteX14" fmla="*/ 1081925 w 3112257"/>
              <a:gd name="connsiteY14" fmla="*/ 3090441 h 3104522"/>
              <a:gd name="connsiteX15" fmla="*/ 892491 w 3112257"/>
              <a:gd name="connsiteY15" fmla="*/ 3095081 h 3104522"/>
              <a:gd name="connsiteX16" fmla="*/ 303631 w 3112257"/>
              <a:gd name="connsiteY16" fmla="*/ 3092607 h 3104522"/>
              <a:gd name="connsiteX17" fmla="*/ 134255 w 3112257"/>
              <a:gd name="connsiteY17" fmla="*/ 2980584 h 3104522"/>
              <a:gd name="connsiteX18" fmla="*/ 123941 w 3112257"/>
              <a:gd name="connsiteY18" fmla="*/ 2871878 h 3104522"/>
              <a:gd name="connsiteX19" fmla="*/ 102160 w 3112257"/>
              <a:gd name="connsiteY19" fmla="*/ 2354883 h 3104522"/>
              <a:gd name="connsiteX0" fmla="*/ 94911 w 3141879"/>
              <a:gd name="connsiteY0" fmla="*/ 1639586 h 3104522"/>
              <a:gd name="connsiteX1" fmla="*/ 29625 w 3141879"/>
              <a:gd name="connsiteY1" fmla="*/ 147391 h 3104522"/>
              <a:gd name="connsiteX2" fmla="*/ 619816 w 3141879"/>
              <a:gd name="connsiteY2" fmla="*/ 206604 h 3104522"/>
              <a:gd name="connsiteX3" fmla="*/ 1254954 w 3141879"/>
              <a:gd name="connsiteY3" fmla="*/ 170855 h 3104522"/>
              <a:gd name="connsiteX4" fmla="*/ 2404640 w 3141879"/>
              <a:gd name="connsiteY4" fmla="*/ 168886 h 3104522"/>
              <a:gd name="connsiteX5" fmla="*/ 3119668 w 3141879"/>
              <a:gd name="connsiteY5" fmla="*/ 166579 h 3104522"/>
              <a:gd name="connsiteX6" fmla="*/ 2971085 w 3141879"/>
              <a:gd name="connsiteY6" fmla="*/ 2454795 h 3104522"/>
              <a:gd name="connsiteX7" fmla="*/ 2939154 w 3141879"/>
              <a:gd name="connsiteY7" fmla="*/ 2966243 h 3104522"/>
              <a:gd name="connsiteX8" fmla="*/ 2870224 w 3141879"/>
              <a:gd name="connsiteY8" fmla="*/ 3061821 h 3104522"/>
              <a:gd name="connsiteX9" fmla="*/ 2759861 w 3141879"/>
              <a:gd name="connsiteY9" fmla="*/ 3094467 h 3104522"/>
              <a:gd name="connsiteX10" fmla="*/ 2691733 w 3141879"/>
              <a:gd name="connsiteY10" fmla="*/ 3092155 h 3104522"/>
              <a:gd name="connsiteX11" fmla="*/ 1726637 w 3141879"/>
              <a:gd name="connsiteY11" fmla="*/ 3094241 h 3104522"/>
              <a:gd name="connsiteX12" fmla="*/ 1586589 w 3141879"/>
              <a:gd name="connsiteY12" fmla="*/ 3091892 h 3104522"/>
              <a:gd name="connsiteX13" fmla="*/ 1224929 w 3141879"/>
              <a:gd name="connsiteY13" fmla="*/ 3096667 h 3104522"/>
              <a:gd name="connsiteX14" fmla="*/ 1111547 w 3141879"/>
              <a:gd name="connsiteY14" fmla="*/ 3090441 h 3104522"/>
              <a:gd name="connsiteX15" fmla="*/ 922113 w 3141879"/>
              <a:gd name="connsiteY15" fmla="*/ 3095081 h 3104522"/>
              <a:gd name="connsiteX16" fmla="*/ 333253 w 3141879"/>
              <a:gd name="connsiteY16" fmla="*/ 3092607 h 3104522"/>
              <a:gd name="connsiteX17" fmla="*/ 163877 w 3141879"/>
              <a:gd name="connsiteY17" fmla="*/ 2980584 h 3104522"/>
              <a:gd name="connsiteX18" fmla="*/ 153563 w 3141879"/>
              <a:gd name="connsiteY18" fmla="*/ 2871878 h 3104522"/>
              <a:gd name="connsiteX19" fmla="*/ 94911 w 3141879"/>
              <a:gd name="connsiteY19" fmla="*/ 1639586 h 3104522"/>
              <a:gd name="connsiteX0" fmla="*/ 63608 w 3110576"/>
              <a:gd name="connsiteY0" fmla="*/ 1639586 h 3104522"/>
              <a:gd name="connsiteX1" fmla="*/ 35193 w 3110576"/>
              <a:gd name="connsiteY1" fmla="*/ 147391 h 3104522"/>
              <a:gd name="connsiteX2" fmla="*/ 588513 w 3110576"/>
              <a:gd name="connsiteY2" fmla="*/ 206604 h 3104522"/>
              <a:gd name="connsiteX3" fmla="*/ 1223651 w 3110576"/>
              <a:gd name="connsiteY3" fmla="*/ 170855 h 3104522"/>
              <a:gd name="connsiteX4" fmla="*/ 2373337 w 3110576"/>
              <a:gd name="connsiteY4" fmla="*/ 168886 h 3104522"/>
              <a:gd name="connsiteX5" fmla="*/ 3088365 w 3110576"/>
              <a:gd name="connsiteY5" fmla="*/ 166579 h 3104522"/>
              <a:gd name="connsiteX6" fmla="*/ 2939782 w 3110576"/>
              <a:gd name="connsiteY6" fmla="*/ 2454795 h 3104522"/>
              <a:gd name="connsiteX7" fmla="*/ 2907851 w 3110576"/>
              <a:gd name="connsiteY7" fmla="*/ 2966243 h 3104522"/>
              <a:gd name="connsiteX8" fmla="*/ 2838921 w 3110576"/>
              <a:gd name="connsiteY8" fmla="*/ 3061821 h 3104522"/>
              <a:gd name="connsiteX9" fmla="*/ 2728558 w 3110576"/>
              <a:gd name="connsiteY9" fmla="*/ 3094467 h 3104522"/>
              <a:gd name="connsiteX10" fmla="*/ 2660430 w 3110576"/>
              <a:gd name="connsiteY10" fmla="*/ 3092155 h 3104522"/>
              <a:gd name="connsiteX11" fmla="*/ 1695334 w 3110576"/>
              <a:gd name="connsiteY11" fmla="*/ 3094241 h 3104522"/>
              <a:gd name="connsiteX12" fmla="*/ 1555286 w 3110576"/>
              <a:gd name="connsiteY12" fmla="*/ 3091892 h 3104522"/>
              <a:gd name="connsiteX13" fmla="*/ 1193626 w 3110576"/>
              <a:gd name="connsiteY13" fmla="*/ 3096667 h 3104522"/>
              <a:gd name="connsiteX14" fmla="*/ 1080244 w 3110576"/>
              <a:gd name="connsiteY14" fmla="*/ 3090441 h 3104522"/>
              <a:gd name="connsiteX15" fmla="*/ 890810 w 3110576"/>
              <a:gd name="connsiteY15" fmla="*/ 3095081 h 3104522"/>
              <a:gd name="connsiteX16" fmla="*/ 301950 w 3110576"/>
              <a:gd name="connsiteY16" fmla="*/ 3092607 h 3104522"/>
              <a:gd name="connsiteX17" fmla="*/ 132574 w 3110576"/>
              <a:gd name="connsiteY17" fmla="*/ 2980584 h 3104522"/>
              <a:gd name="connsiteX18" fmla="*/ 122260 w 3110576"/>
              <a:gd name="connsiteY18" fmla="*/ 2871878 h 3104522"/>
              <a:gd name="connsiteX19" fmla="*/ 63608 w 3110576"/>
              <a:gd name="connsiteY19" fmla="*/ 1639586 h 3104522"/>
              <a:gd name="connsiteX0" fmla="*/ 63329 w 3110297"/>
              <a:gd name="connsiteY0" fmla="*/ 1639586 h 3104522"/>
              <a:gd name="connsiteX1" fmla="*/ 34914 w 3110297"/>
              <a:gd name="connsiteY1" fmla="*/ 147391 h 3104522"/>
              <a:gd name="connsiteX2" fmla="*/ 588234 w 3110297"/>
              <a:gd name="connsiteY2" fmla="*/ 206604 h 3104522"/>
              <a:gd name="connsiteX3" fmla="*/ 1223372 w 3110297"/>
              <a:gd name="connsiteY3" fmla="*/ 170855 h 3104522"/>
              <a:gd name="connsiteX4" fmla="*/ 2373058 w 3110297"/>
              <a:gd name="connsiteY4" fmla="*/ 168886 h 3104522"/>
              <a:gd name="connsiteX5" fmla="*/ 3088086 w 3110297"/>
              <a:gd name="connsiteY5" fmla="*/ 166579 h 3104522"/>
              <a:gd name="connsiteX6" fmla="*/ 2939503 w 3110297"/>
              <a:gd name="connsiteY6" fmla="*/ 2454795 h 3104522"/>
              <a:gd name="connsiteX7" fmla="*/ 2907572 w 3110297"/>
              <a:gd name="connsiteY7" fmla="*/ 2966243 h 3104522"/>
              <a:gd name="connsiteX8" fmla="*/ 2838642 w 3110297"/>
              <a:gd name="connsiteY8" fmla="*/ 3061821 h 3104522"/>
              <a:gd name="connsiteX9" fmla="*/ 2728279 w 3110297"/>
              <a:gd name="connsiteY9" fmla="*/ 3094467 h 3104522"/>
              <a:gd name="connsiteX10" fmla="*/ 2660151 w 3110297"/>
              <a:gd name="connsiteY10" fmla="*/ 3092155 h 3104522"/>
              <a:gd name="connsiteX11" fmla="*/ 1695055 w 3110297"/>
              <a:gd name="connsiteY11" fmla="*/ 3094241 h 3104522"/>
              <a:gd name="connsiteX12" fmla="*/ 1555007 w 3110297"/>
              <a:gd name="connsiteY12" fmla="*/ 3091892 h 3104522"/>
              <a:gd name="connsiteX13" fmla="*/ 1193347 w 3110297"/>
              <a:gd name="connsiteY13" fmla="*/ 3096667 h 3104522"/>
              <a:gd name="connsiteX14" fmla="*/ 1079965 w 3110297"/>
              <a:gd name="connsiteY14" fmla="*/ 3090441 h 3104522"/>
              <a:gd name="connsiteX15" fmla="*/ 890531 w 3110297"/>
              <a:gd name="connsiteY15" fmla="*/ 3095081 h 3104522"/>
              <a:gd name="connsiteX16" fmla="*/ 301671 w 3110297"/>
              <a:gd name="connsiteY16" fmla="*/ 3092607 h 3104522"/>
              <a:gd name="connsiteX17" fmla="*/ 132295 w 3110297"/>
              <a:gd name="connsiteY17" fmla="*/ 2980584 h 3104522"/>
              <a:gd name="connsiteX18" fmla="*/ 121981 w 3110297"/>
              <a:gd name="connsiteY18" fmla="*/ 2871878 h 3104522"/>
              <a:gd name="connsiteX19" fmla="*/ 63329 w 3110297"/>
              <a:gd name="connsiteY19" fmla="*/ 1639586 h 3104522"/>
              <a:gd name="connsiteX0" fmla="*/ 40882 w 3087850"/>
              <a:gd name="connsiteY0" fmla="*/ 1639586 h 3104522"/>
              <a:gd name="connsiteX1" fmla="*/ 12467 w 3087850"/>
              <a:gd name="connsiteY1" fmla="*/ 147391 h 3104522"/>
              <a:gd name="connsiteX2" fmla="*/ 565787 w 3087850"/>
              <a:gd name="connsiteY2" fmla="*/ 206604 h 3104522"/>
              <a:gd name="connsiteX3" fmla="*/ 1200925 w 3087850"/>
              <a:gd name="connsiteY3" fmla="*/ 170855 h 3104522"/>
              <a:gd name="connsiteX4" fmla="*/ 2350611 w 3087850"/>
              <a:gd name="connsiteY4" fmla="*/ 168886 h 3104522"/>
              <a:gd name="connsiteX5" fmla="*/ 3065639 w 3087850"/>
              <a:gd name="connsiteY5" fmla="*/ 166579 h 3104522"/>
              <a:gd name="connsiteX6" fmla="*/ 2917056 w 3087850"/>
              <a:gd name="connsiteY6" fmla="*/ 2454795 h 3104522"/>
              <a:gd name="connsiteX7" fmla="*/ 2885125 w 3087850"/>
              <a:gd name="connsiteY7" fmla="*/ 2966243 h 3104522"/>
              <a:gd name="connsiteX8" fmla="*/ 2816195 w 3087850"/>
              <a:gd name="connsiteY8" fmla="*/ 3061821 h 3104522"/>
              <a:gd name="connsiteX9" fmla="*/ 2705832 w 3087850"/>
              <a:gd name="connsiteY9" fmla="*/ 3094467 h 3104522"/>
              <a:gd name="connsiteX10" fmla="*/ 2637704 w 3087850"/>
              <a:gd name="connsiteY10" fmla="*/ 3092155 h 3104522"/>
              <a:gd name="connsiteX11" fmla="*/ 1672608 w 3087850"/>
              <a:gd name="connsiteY11" fmla="*/ 3094241 h 3104522"/>
              <a:gd name="connsiteX12" fmla="*/ 1532560 w 3087850"/>
              <a:gd name="connsiteY12" fmla="*/ 3091892 h 3104522"/>
              <a:gd name="connsiteX13" fmla="*/ 1170900 w 3087850"/>
              <a:gd name="connsiteY13" fmla="*/ 3096667 h 3104522"/>
              <a:gd name="connsiteX14" fmla="*/ 1057518 w 3087850"/>
              <a:gd name="connsiteY14" fmla="*/ 3090441 h 3104522"/>
              <a:gd name="connsiteX15" fmla="*/ 868084 w 3087850"/>
              <a:gd name="connsiteY15" fmla="*/ 3095081 h 3104522"/>
              <a:gd name="connsiteX16" fmla="*/ 279224 w 3087850"/>
              <a:gd name="connsiteY16" fmla="*/ 3092607 h 3104522"/>
              <a:gd name="connsiteX17" fmla="*/ 109848 w 3087850"/>
              <a:gd name="connsiteY17" fmla="*/ 2980584 h 3104522"/>
              <a:gd name="connsiteX18" fmla="*/ 99534 w 3087850"/>
              <a:gd name="connsiteY18" fmla="*/ 2871878 h 3104522"/>
              <a:gd name="connsiteX19" fmla="*/ 40882 w 3087850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40017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84263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89026 w 3135994"/>
              <a:gd name="connsiteY0" fmla="*/ 1639586 h 3104522"/>
              <a:gd name="connsiteX1" fmla="*/ 31114 w 3135994"/>
              <a:gd name="connsiteY1" fmla="*/ 184263 h 3104522"/>
              <a:gd name="connsiteX2" fmla="*/ 621306 w 3135994"/>
              <a:gd name="connsiteY2" fmla="*/ 184482 h 3104522"/>
              <a:gd name="connsiteX3" fmla="*/ 1249069 w 3135994"/>
              <a:gd name="connsiteY3" fmla="*/ 170855 h 3104522"/>
              <a:gd name="connsiteX4" fmla="*/ 2398755 w 3135994"/>
              <a:gd name="connsiteY4" fmla="*/ 168886 h 3104522"/>
              <a:gd name="connsiteX5" fmla="*/ 3113783 w 3135994"/>
              <a:gd name="connsiteY5" fmla="*/ 166579 h 3104522"/>
              <a:gd name="connsiteX6" fmla="*/ 2965200 w 3135994"/>
              <a:gd name="connsiteY6" fmla="*/ 2454795 h 3104522"/>
              <a:gd name="connsiteX7" fmla="*/ 2933269 w 3135994"/>
              <a:gd name="connsiteY7" fmla="*/ 2966243 h 3104522"/>
              <a:gd name="connsiteX8" fmla="*/ 2864339 w 3135994"/>
              <a:gd name="connsiteY8" fmla="*/ 3061821 h 3104522"/>
              <a:gd name="connsiteX9" fmla="*/ 2753976 w 3135994"/>
              <a:gd name="connsiteY9" fmla="*/ 3094467 h 3104522"/>
              <a:gd name="connsiteX10" fmla="*/ 2685848 w 3135994"/>
              <a:gd name="connsiteY10" fmla="*/ 3092155 h 3104522"/>
              <a:gd name="connsiteX11" fmla="*/ 1720752 w 3135994"/>
              <a:gd name="connsiteY11" fmla="*/ 3094241 h 3104522"/>
              <a:gd name="connsiteX12" fmla="*/ 1580704 w 3135994"/>
              <a:gd name="connsiteY12" fmla="*/ 3091892 h 3104522"/>
              <a:gd name="connsiteX13" fmla="*/ 1219044 w 3135994"/>
              <a:gd name="connsiteY13" fmla="*/ 3096667 h 3104522"/>
              <a:gd name="connsiteX14" fmla="*/ 1105662 w 3135994"/>
              <a:gd name="connsiteY14" fmla="*/ 3090441 h 3104522"/>
              <a:gd name="connsiteX15" fmla="*/ 916228 w 3135994"/>
              <a:gd name="connsiteY15" fmla="*/ 3095081 h 3104522"/>
              <a:gd name="connsiteX16" fmla="*/ 327368 w 3135994"/>
              <a:gd name="connsiteY16" fmla="*/ 3092607 h 3104522"/>
              <a:gd name="connsiteX17" fmla="*/ 157992 w 3135994"/>
              <a:gd name="connsiteY17" fmla="*/ 2980584 h 3104522"/>
              <a:gd name="connsiteX18" fmla="*/ 147678 w 3135994"/>
              <a:gd name="connsiteY18" fmla="*/ 2871878 h 3104522"/>
              <a:gd name="connsiteX19" fmla="*/ 89026 w 3135994"/>
              <a:gd name="connsiteY19" fmla="*/ 1639586 h 3104522"/>
              <a:gd name="connsiteX0" fmla="*/ 60523 w 3107491"/>
              <a:gd name="connsiteY0" fmla="*/ 1639586 h 3104522"/>
              <a:gd name="connsiteX1" fmla="*/ 2611 w 3107491"/>
              <a:gd name="connsiteY1" fmla="*/ 184263 h 3104522"/>
              <a:gd name="connsiteX2" fmla="*/ 592803 w 3107491"/>
              <a:gd name="connsiteY2" fmla="*/ 184482 h 3104522"/>
              <a:gd name="connsiteX3" fmla="*/ 1220566 w 3107491"/>
              <a:gd name="connsiteY3" fmla="*/ 170855 h 3104522"/>
              <a:gd name="connsiteX4" fmla="*/ 2370252 w 3107491"/>
              <a:gd name="connsiteY4" fmla="*/ 168886 h 3104522"/>
              <a:gd name="connsiteX5" fmla="*/ 3085280 w 3107491"/>
              <a:gd name="connsiteY5" fmla="*/ 166579 h 3104522"/>
              <a:gd name="connsiteX6" fmla="*/ 2936697 w 3107491"/>
              <a:gd name="connsiteY6" fmla="*/ 2454795 h 3104522"/>
              <a:gd name="connsiteX7" fmla="*/ 2904766 w 3107491"/>
              <a:gd name="connsiteY7" fmla="*/ 2966243 h 3104522"/>
              <a:gd name="connsiteX8" fmla="*/ 2835836 w 3107491"/>
              <a:gd name="connsiteY8" fmla="*/ 3061821 h 3104522"/>
              <a:gd name="connsiteX9" fmla="*/ 2725473 w 3107491"/>
              <a:gd name="connsiteY9" fmla="*/ 3094467 h 3104522"/>
              <a:gd name="connsiteX10" fmla="*/ 2657345 w 3107491"/>
              <a:gd name="connsiteY10" fmla="*/ 3092155 h 3104522"/>
              <a:gd name="connsiteX11" fmla="*/ 1692249 w 3107491"/>
              <a:gd name="connsiteY11" fmla="*/ 3094241 h 3104522"/>
              <a:gd name="connsiteX12" fmla="*/ 1552201 w 3107491"/>
              <a:gd name="connsiteY12" fmla="*/ 3091892 h 3104522"/>
              <a:gd name="connsiteX13" fmla="*/ 1190541 w 3107491"/>
              <a:gd name="connsiteY13" fmla="*/ 3096667 h 3104522"/>
              <a:gd name="connsiteX14" fmla="*/ 1077159 w 3107491"/>
              <a:gd name="connsiteY14" fmla="*/ 3090441 h 3104522"/>
              <a:gd name="connsiteX15" fmla="*/ 887725 w 3107491"/>
              <a:gd name="connsiteY15" fmla="*/ 3095081 h 3104522"/>
              <a:gd name="connsiteX16" fmla="*/ 298865 w 3107491"/>
              <a:gd name="connsiteY16" fmla="*/ 3092607 h 3104522"/>
              <a:gd name="connsiteX17" fmla="*/ 129489 w 3107491"/>
              <a:gd name="connsiteY17" fmla="*/ 2980584 h 3104522"/>
              <a:gd name="connsiteX18" fmla="*/ 119175 w 3107491"/>
              <a:gd name="connsiteY18" fmla="*/ 2871878 h 3104522"/>
              <a:gd name="connsiteX19" fmla="*/ 60523 w 3107491"/>
              <a:gd name="connsiteY19" fmla="*/ 1639586 h 3104522"/>
              <a:gd name="connsiteX0" fmla="*/ 73938 w 3120906"/>
              <a:gd name="connsiteY0" fmla="*/ 1639586 h 3104522"/>
              <a:gd name="connsiteX1" fmla="*/ 16026 w 3120906"/>
              <a:gd name="connsiteY1" fmla="*/ 184263 h 3104522"/>
              <a:gd name="connsiteX2" fmla="*/ 606218 w 3120906"/>
              <a:gd name="connsiteY2" fmla="*/ 184482 h 3104522"/>
              <a:gd name="connsiteX3" fmla="*/ 1233981 w 3120906"/>
              <a:gd name="connsiteY3" fmla="*/ 170855 h 3104522"/>
              <a:gd name="connsiteX4" fmla="*/ 2383667 w 3120906"/>
              <a:gd name="connsiteY4" fmla="*/ 168886 h 3104522"/>
              <a:gd name="connsiteX5" fmla="*/ 3098695 w 3120906"/>
              <a:gd name="connsiteY5" fmla="*/ 166579 h 3104522"/>
              <a:gd name="connsiteX6" fmla="*/ 2950112 w 3120906"/>
              <a:gd name="connsiteY6" fmla="*/ 2454795 h 3104522"/>
              <a:gd name="connsiteX7" fmla="*/ 2918181 w 3120906"/>
              <a:gd name="connsiteY7" fmla="*/ 2966243 h 3104522"/>
              <a:gd name="connsiteX8" fmla="*/ 2849251 w 3120906"/>
              <a:gd name="connsiteY8" fmla="*/ 3061821 h 3104522"/>
              <a:gd name="connsiteX9" fmla="*/ 2738888 w 3120906"/>
              <a:gd name="connsiteY9" fmla="*/ 3094467 h 3104522"/>
              <a:gd name="connsiteX10" fmla="*/ 2670760 w 3120906"/>
              <a:gd name="connsiteY10" fmla="*/ 3092155 h 3104522"/>
              <a:gd name="connsiteX11" fmla="*/ 1705664 w 3120906"/>
              <a:gd name="connsiteY11" fmla="*/ 3094241 h 3104522"/>
              <a:gd name="connsiteX12" fmla="*/ 1565616 w 3120906"/>
              <a:gd name="connsiteY12" fmla="*/ 3091892 h 3104522"/>
              <a:gd name="connsiteX13" fmla="*/ 1203956 w 3120906"/>
              <a:gd name="connsiteY13" fmla="*/ 3096667 h 3104522"/>
              <a:gd name="connsiteX14" fmla="*/ 1090574 w 3120906"/>
              <a:gd name="connsiteY14" fmla="*/ 3090441 h 3104522"/>
              <a:gd name="connsiteX15" fmla="*/ 901140 w 3120906"/>
              <a:gd name="connsiteY15" fmla="*/ 3095081 h 3104522"/>
              <a:gd name="connsiteX16" fmla="*/ 312280 w 3120906"/>
              <a:gd name="connsiteY16" fmla="*/ 3092607 h 3104522"/>
              <a:gd name="connsiteX17" fmla="*/ 142904 w 3120906"/>
              <a:gd name="connsiteY17" fmla="*/ 2980584 h 3104522"/>
              <a:gd name="connsiteX18" fmla="*/ 132590 w 3120906"/>
              <a:gd name="connsiteY18" fmla="*/ 2871878 h 3104522"/>
              <a:gd name="connsiteX19" fmla="*/ 73938 w 3120906"/>
              <a:gd name="connsiteY19" fmla="*/ 1639586 h 3104522"/>
              <a:gd name="connsiteX0" fmla="*/ 60652 w 3107620"/>
              <a:gd name="connsiteY0" fmla="*/ 1639586 h 3104522"/>
              <a:gd name="connsiteX1" fmla="*/ 2740 w 3107620"/>
              <a:gd name="connsiteY1" fmla="*/ 184263 h 3104522"/>
              <a:gd name="connsiteX2" fmla="*/ 592932 w 3107620"/>
              <a:gd name="connsiteY2" fmla="*/ 184482 h 3104522"/>
              <a:gd name="connsiteX3" fmla="*/ 1220695 w 3107620"/>
              <a:gd name="connsiteY3" fmla="*/ 170855 h 3104522"/>
              <a:gd name="connsiteX4" fmla="*/ 2370381 w 3107620"/>
              <a:gd name="connsiteY4" fmla="*/ 168886 h 3104522"/>
              <a:gd name="connsiteX5" fmla="*/ 3085409 w 3107620"/>
              <a:gd name="connsiteY5" fmla="*/ 166579 h 3104522"/>
              <a:gd name="connsiteX6" fmla="*/ 2936826 w 3107620"/>
              <a:gd name="connsiteY6" fmla="*/ 2454795 h 3104522"/>
              <a:gd name="connsiteX7" fmla="*/ 2904895 w 3107620"/>
              <a:gd name="connsiteY7" fmla="*/ 2966243 h 3104522"/>
              <a:gd name="connsiteX8" fmla="*/ 2835965 w 3107620"/>
              <a:gd name="connsiteY8" fmla="*/ 3061821 h 3104522"/>
              <a:gd name="connsiteX9" fmla="*/ 2725602 w 3107620"/>
              <a:gd name="connsiteY9" fmla="*/ 3094467 h 3104522"/>
              <a:gd name="connsiteX10" fmla="*/ 2657474 w 3107620"/>
              <a:gd name="connsiteY10" fmla="*/ 3092155 h 3104522"/>
              <a:gd name="connsiteX11" fmla="*/ 1692378 w 3107620"/>
              <a:gd name="connsiteY11" fmla="*/ 3094241 h 3104522"/>
              <a:gd name="connsiteX12" fmla="*/ 1552330 w 3107620"/>
              <a:gd name="connsiteY12" fmla="*/ 3091892 h 3104522"/>
              <a:gd name="connsiteX13" fmla="*/ 1190670 w 3107620"/>
              <a:gd name="connsiteY13" fmla="*/ 3096667 h 3104522"/>
              <a:gd name="connsiteX14" fmla="*/ 1077288 w 3107620"/>
              <a:gd name="connsiteY14" fmla="*/ 3090441 h 3104522"/>
              <a:gd name="connsiteX15" fmla="*/ 887854 w 3107620"/>
              <a:gd name="connsiteY15" fmla="*/ 3095081 h 3104522"/>
              <a:gd name="connsiteX16" fmla="*/ 298994 w 3107620"/>
              <a:gd name="connsiteY16" fmla="*/ 3092607 h 3104522"/>
              <a:gd name="connsiteX17" fmla="*/ 129618 w 3107620"/>
              <a:gd name="connsiteY17" fmla="*/ 2980584 h 3104522"/>
              <a:gd name="connsiteX18" fmla="*/ 119304 w 3107620"/>
              <a:gd name="connsiteY18" fmla="*/ 2871878 h 3104522"/>
              <a:gd name="connsiteX19" fmla="*/ 60652 w 3107620"/>
              <a:gd name="connsiteY19" fmla="*/ 1639586 h 3104522"/>
              <a:gd name="connsiteX0" fmla="*/ 60652 w 3213201"/>
              <a:gd name="connsiteY0" fmla="*/ 1486589 h 2951525"/>
              <a:gd name="connsiteX1" fmla="*/ 2740 w 3213201"/>
              <a:gd name="connsiteY1" fmla="*/ 31266 h 2951525"/>
              <a:gd name="connsiteX2" fmla="*/ 592932 w 3213201"/>
              <a:gd name="connsiteY2" fmla="*/ 31485 h 2951525"/>
              <a:gd name="connsiteX3" fmla="*/ 1220695 w 3213201"/>
              <a:gd name="connsiteY3" fmla="*/ 17858 h 2951525"/>
              <a:gd name="connsiteX4" fmla="*/ 2370381 w 3213201"/>
              <a:gd name="connsiteY4" fmla="*/ 15889 h 2951525"/>
              <a:gd name="connsiteX5" fmla="*/ 3085409 w 3213201"/>
              <a:gd name="connsiteY5" fmla="*/ 13582 h 2951525"/>
              <a:gd name="connsiteX6" fmla="*/ 2936826 w 3213201"/>
              <a:gd name="connsiteY6" fmla="*/ 2301798 h 2951525"/>
              <a:gd name="connsiteX7" fmla="*/ 2904895 w 3213201"/>
              <a:gd name="connsiteY7" fmla="*/ 2813246 h 2951525"/>
              <a:gd name="connsiteX8" fmla="*/ 2835965 w 3213201"/>
              <a:gd name="connsiteY8" fmla="*/ 2908824 h 2951525"/>
              <a:gd name="connsiteX9" fmla="*/ 2725602 w 3213201"/>
              <a:gd name="connsiteY9" fmla="*/ 2941470 h 2951525"/>
              <a:gd name="connsiteX10" fmla="*/ 2657474 w 3213201"/>
              <a:gd name="connsiteY10" fmla="*/ 2939158 h 2951525"/>
              <a:gd name="connsiteX11" fmla="*/ 1692378 w 3213201"/>
              <a:gd name="connsiteY11" fmla="*/ 2941244 h 2951525"/>
              <a:gd name="connsiteX12" fmla="*/ 1552330 w 3213201"/>
              <a:gd name="connsiteY12" fmla="*/ 2938895 h 2951525"/>
              <a:gd name="connsiteX13" fmla="*/ 1190670 w 3213201"/>
              <a:gd name="connsiteY13" fmla="*/ 2943670 h 2951525"/>
              <a:gd name="connsiteX14" fmla="*/ 1077288 w 3213201"/>
              <a:gd name="connsiteY14" fmla="*/ 2937444 h 2951525"/>
              <a:gd name="connsiteX15" fmla="*/ 887854 w 3213201"/>
              <a:gd name="connsiteY15" fmla="*/ 2942084 h 2951525"/>
              <a:gd name="connsiteX16" fmla="*/ 298994 w 3213201"/>
              <a:gd name="connsiteY16" fmla="*/ 2939610 h 2951525"/>
              <a:gd name="connsiteX17" fmla="*/ 129618 w 3213201"/>
              <a:gd name="connsiteY17" fmla="*/ 2827587 h 2951525"/>
              <a:gd name="connsiteX18" fmla="*/ 119304 w 3213201"/>
              <a:gd name="connsiteY18" fmla="*/ 2718881 h 2951525"/>
              <a:gd name="connsiteX19" fmla="*/ 60652 w 3213201"/>
              <a:gd name="connsiteY19" fmla="*/ 1486589 h 2951525"/>
              <a:gd name="connsiteX0" fmla="*/ 60652 w 3085435"/>
              <a:gd name="connsiteY0" fmla="*/ 1498600 h 2963536"/>
              <a:gd name="connsiteX1" fmla="*/ 2740 w 3085435"/>
              <a:gd name="connsiteY1" fmla="*/ 43277 h 2963536"/>
              <a:gd name="connsiteX2" fmla="*/ 592932 w 3085435"/>
              <a:gd name="connsiteY2" fmla="*/ 43496 h 2963536"/>
              <a:gd name="connsiteX3" fmla="*/ 1220695 w 3085435"/>
              <a:gd name="connsiteY3" fmla="*/ 29869 h 2963536"/>
              <a:gd name="connsiteX4" fmla="*/ 2370381 w 3085435"/>
              <a:gd name="connsiteY4" fmla="*/ 27900 h 2963536"/>
              <a:gd name="connsiteX5" fmla="*/ 3085409 w 3085435"/>
              <a:gd name="connsiteY5" fmla="*/ 25593 h 2963536"/>
              <a:gd name="connsiteX6" fmla="*/ 2936826 w 3085435"/>
              <a:gd name="connsiteY6" fmla="*/ 2313809 h 2963536"/>
              <a:gd name="connsiteX7" fmla="*/ 2904895 w 3085435"/>
              <a:gd name="connsiteY7" fmla="*/ 2825257 h 2963536"/>
              <a:gd name="connsiteX8" fmla="*/ 2835965 w 3085435"/>
              <a:gd name="connsiteY8" fmla="*/ 2920835 h 2963536"/>
              <a:gd name="connsiteX9" fmla="*/ 2725602 w 3085435"/>
              <a:gd name="connsiteY9" fmla="*/ 2953481 h 2963536"/>
              <a:gd name="connsiteX10" fmla="*/ 2657474 w 3085435"/>
              <a:gd name="connsiteY10" fmla="*/ 2951169 h 2963536"/>
              <a:gd name="connsiteX11" fmla="*/ 1692378 w 3085435"/>
              <a:gd name="connsiteY11" fmla="*/ 2953255 h 2963536"/>
              <a:gd name="connsiteX12" fmla="*/ 1552330 w 3085435"/>
              <a:gd name="connsiteY12" fmla="*/ 2950906 h 2963536"/>
              <a:gd name="connsiteX13" fmla="*/ 1190670 w 3085435"/>
              <a:gd name="connsiteY13" fmla="*/ 2955681 h 2963536"/>
              <a:gd name="connsiteX14" fmla="*/ 1077288 w 3085435"/>
              <a:gd name="connsiteY14" fmla="*/ 2949455 h 2963536"/>
              <a:gd name="connsiteX15" fmla="*/ 887854 w 3085435"/>
              <a:gd name="connsiteY15" fmla="*/ 2954095 h 2963536"/>
              <a:gd name="connsiteX16" fmla="*/ 298994 w 3085435"/>
              <a:gd name="connsiteY16" fmla="*/ 2951621 h 2963536"/>
              <a:gd name="connsiteX17" fmla="*/ 129618 w 3085435"/>
              <a:gd name="connsiteY17" fmla="*/ 2839598 h 2963536"/>
              <a:gd name="connsiteX18" fmla="*/ 119304 w 3085435"/>
              <a:gd name="connsiteY18" fmla="*/ 2730892 h 2963536"/>
              <a:gd name="connsiteX19" fmla="*/ 60652 w 3085435"/>
              <a:gd name="connsiteY19" fmla="*/ 1498600 h 2963536"/>
              <a:gd name="connsiteX0" fmla="*/ 100020 w 3110735"/>
              <a:gd name="connsiteY0" fmla="*/ 1572635 h 3028187"/>
              <a:gd name="connsiteX1" fmla="*/ 28040 w 3110735"/>
              <a:gd name="connsiteY1" fmla="*/ 107928 h 3028187"/>
              <a:gd name="connsiteX2" fmla="*/ 618232 w 3110735"/>
              <a:gd name="connsiteY2" fmla="*/ 108147 h 3028187"/>
              <a:gd name="connsiteX3" fmla="*/ 1245995 w 3110735"/>
              <a:gd name="connsiteY3" fmla="*/ 94520 h 3028187"/>
              <a:gd name="connsiteX4" fmla="*/ 2395681 w 3110735"/>
              <a:gd name="connsiteY4" fmla="*/ 92551 h 3028187"/>
              <a:gd name="connsiteX5" fmla="*/ 3110709 w 3110735"/>
              <a:gd name="connsiteY5" fmla="*/ 90244 h 3028187"/>
              <a:gd name="connsiteX6" fmla="*/ 2962126 w 3110735"/>
              <a:gd name="connsiteY6" fmla="*/ 2378460 h 3028187"/>
              <a:gd name="connsiteX7" fmla="*/ 2930195 w 3110735"/>
              <a:gd name="connsiteY7" fmla="*/ 2889908 h 3028187"/>
              <a:gd name="connsiteX8" fmla="*/ 2861265 w 3110735"/>
              <a:gd name="connsiteY8" fmla="*/ 2985486 h 3028187"/>
              <a:gd name="connsiteX9" fmla="*/ 2750902 w 3110735"/>
              <a:gd name="connsiteY9" fmla="*/ 3018132 h 3028187"/>
              <a:gd name="connsiteX10" fmla="*/ 2682774 w 3110735"/>
              <a:gd name="connsiteY10" fmla="*/ 3015820 h 3028187"/>
              <a:gd name="connsiteX11" fmla="*/ 1717678 w 3110735"/>
              <a:gd name="connsiteY11" fmla="*/ 3017906 h 3028187"/>
              <a:gd name="connsiteX12" fmla="*/ 1577630 w 3110735"/>
              <a:gd name="connsiteY12" fmla="*/ 3015557 h 3028187"/>
              <a:gd name="connsiteX13" fmla="*/ 1215970 w 3110735"/>
              <a:gd name="connsiteY13" fmla="*/ 3020332 h 3028187"/>
              <a:gd name="connsiteX14" fmla="*/ 1102588 w 3110735"/>
              <a:gd name="connsiteY14" fmla="*/ 3014106 h 3028187"/>
              <a:gd name="connsiteX15" fmla="*/ 913154 w 3110735"/>
              <a:gd name="connsiteY15" fmla="*/ 3018746 h 3028187"/>
              <a:gd name="connsiteX16" fmla="*/ 324294 w 3110735"/>
              <a:gd name="connsiteY16" fmla="*/ 3016272 h 3028187"/>
              <a:gd name="connsiteX17" fmla="*/ 154918 w 3110735"/>
              <a:gd name="connsiteY17" fmla="*/ 2904249 h 3028187"/>
              <a:gd name="connsiteX18" fmla="*/ 144604 w 3110735"/>
              <a:gd name="connsiteY18" fmla="*/ 2795543 h 3028187"/>
              <a:gd name="connsiteX19" fmla="*/ 100020 w 3110735"/>
              <a:gd name="connsiteY19" fmla="*/ 1572635 h 3028187"/>
              <a:gd name="connsiteX0" fmla="*/ 41344 w 3052059"/>
              <a:gd name="connsiteY0" fmla="*/ 1572636 h 3028188"/>
              <a:gd name="connsiteX1" fmla="*/ 39702 w 3052059"/>
              <a:gd name="connsiteY1" fmla="*/ 107928 h 3028188"/>
              <a:gd name="connsiteX2" fmla="*/ 559556 w 3052059"/>
              <a:gd name="connsiteY2" fmla="*/ 108148 h 3028188"/>
              <a:gd name="connsiteX3" fmla="*/ 1187319 w 3052059"/>
              <a:gd name="connsiteY3" fmla="*/ 94521 h 3028188"/>
              <a:gd name="connsiteX4" fmla="*/ 2337005 w 3052059"/>
              <a:gd name="connsiteY4" fmla="*/ 92552 h 3028188"/>
              <a:gd name="connsiteX5" fmla="*/ 3052033 w 3052059"/>
              <a:gd name="connsiteY5" fmla="*/ 90245 h 3028188"/>
              <a:gd name="connsiteX6" fmla="*/ 2903450 w 3052059"/>
              <a:gd name="connsiteY6" fmla="*/ 2378461 h 3028188"/>
              <a:gd name="connsiteX7" fmla="*/ 2871519 w 3052059"/>
              <a:gd name="connsiteY7" fmla="*/ 2889909 h 3028188"/>
              <a:gd name="connsiteX8" fmla="*/ 2802589 w 3052059"/>
              <a:gd name="connsiteY8" fmla="*/ 2985487 h 3028188"/>
              <a:gd name="connsiteX9" fmla="*/ 2692226 w 3052059"/>
              <a:gd name="connsiteY9" fmla="*/ 3018133 h 3028188"/>
              <a:gd name="connsiteX10" fmla="*/ 2624098 w 3052059"/>
              <a:gd name="connsiteY10" fmla="*/ 3015821 h 3028188"/>
              <a:gd name="connsiteX11" fmla="*/ 1659002 w 3052059"/>
              <a:gd name="connsiteY11" fmla="*/ 3017907 h 3028188"/>
              <a:gd name="connsiteX12" fmla="*/ 1518954 w 3052059"/>
              <a:gd name="connsiteY12" fmla="*/ 3015558 h 3028188"/>
              <a:gd name="connsiteX13" fmla="*/ 1157294 w 3052059"/>
              <a:gd name="connsiteY13" fmla="*/ 3020333 h 3028188"/>
              <a:gd name="connsiteX14" fmla="*/ 1043912 w 3052059"/>
              <a:gd name="connsiteY14" fmla="*/ 3014107 h 3028188"/>
              <a:gd name="connsiteX15" fmla="*/ 854478 w 3052059"/>
              <a:gd name="connsiteY15" fmla="*/ 3018747 h 3028188"/>
              <a:gd name="connsiteX16" fmla="*/ 265618 w 3052059"/>
              <a:gd name="connsiteY16" fmla="*/ 3016273 h 3028188"/>
              <a:gd name="connsiteX17" fmla="*/ 96242 w 3052059"/>
              <a:gd name="connsiteY17" fmla="*/ 2904250 h 3028188"/>
              <a:gd name="connsiteX18" fmla="*/ 85928 w 3052059"/>
              <a:gd name="connsiteY18" fmla="*/ 2795544 h 3028188"/>
              <a:gd name="connsiteX19" fmla="*/ 41344 w 3052059"/>
              <a:gd name="connsiteY19" fmla="*/ 1572636 h 3028188"/>
              <a:gd name="connsiteX0" fmla="*/ 30578 w 3041293"/>
              <a:gd name="connsiteY0" fmla="*/ 1530935 h 2986487"/>
              <a:gd name="connsiteX1" fmla="*/ 28936 w 3041293"/>
              <a:gd name="connsiteY1" fmla="*/ 66227 h 2986487"/>
              <a:gd name="connsiteX2" fmla="*/ 548790 w 3041293"/>
              <a:gd name="connsiteY2" fmla="*/ 66447 h 2986487"/>
              <a:gd name="connsiteX3" fmla="*/ 1176553 w 3041293"/>
              <a:gd name="connsiteY3" fmla="*/ 52820 h 2986487"/>
              <a:gd name="connsiteX4" fmla="*/ 2326239 w 3041293"/>
              <a:gd name="connsiteY4" fmla="*/ 50851 h 2986487"/>
              <a:gd name="connsiteX5" fmla="*/ 3041267 w 3041293"/>
              <a:gd name="connsiteY5" fmla="*/ 48544 h 2986487"/>
              <a:gd name="connsiteX6" fmla="*/ 2892684 w 3041293"/>
              <a:gd name="connsiteY6" fmla="*/ 2336760 h 2986487"/>
              <a:gd name="connsiteX7" fmla="*/ 2860753 w 3041293"/>
              <a:gd name="connsiteY7" fmla="*/ 2848208 h 2986487"/>
              <a:gd name="connsiteX8" fmla="*/ 2791823 w 3041293"/>
              <a:gd name="connsiteY8" fmla="*/ 2943786 h 2986487"/>
              <a:gd name="connsiteX9" fmla="*/ 2681460 w 3041293"/>
              <a:gd name="connsiteY9" fmla="*/ 2976432 h 2986487"/>
              <a:gd name="connsiteX10" fmla="*/ 2613332 w 3041293"/>
              <a:gd name="connsiteY10" fmla="*/ 2974120 h 2986487"/>
              <a:gd name="connsiteX11" fmla="*/ 1648236 w 3041293"/>
              <a:gd name="connsiteY11" fmla="*/ 2976206 h 2986487"/>
              <a:gd name="connsiteX12" fmla="*/ 1508188 w 3041293"/>
              <a:gd name="connsiteY12" fmla="*/ 2973857 h 2986487"/>
              <a:gd name="connsiteX13" fmla="*/ 1146528 w 3041293"/>
              <a:gd name="connsiteY13" fmla="*/ 2978632 h 2986487"/>
              <a:gd name="connsiteX14" fmla="*/ 1033146 w 3041293"/>
              <a:gd name="connsiteY14" fmla="*/ 2972406 h 2986487"/>
              <a:gd name="connsiteX15" fmla="*/ 843712 w 3041293"/>
              <a:gd name="connsiteY15" fmla="*/ 2977046 h 2986487"/>
              <a:gd name="connsiteX16" fmla="*/ 254852 w 3041293"/>
              <a:gd name="connsiteY16" fmla="*/ 2974572 h 2986487"/>
              <a:gd name="connsiteX17" fmla="*/ 85476 w 3041293"/>
              <a:gd name="connsiteY17" fmla="*/ 2862549 h 2986487"/>
              <a:gd name="connsiteX18" fmla="*/ 75162 w 3041293"/>
              <a:gd name="connsiteY18" fmla="*/ 2753843 h 2986487"/>
              <a:gd name="connsiteX19" fmla="*/ 30578 w 3041293"/>
              <a:gd name="connsiteY19" fmla="*/ 1530935 h 2986487"/>
              <a:gd name="connsiteX0" fmla="*/ 59208 w 3069923"/>
              <a:gd name="connsiteY0" fmla="*/ 1530935 h 2986487"/>
              <a:gd name="connsiteX1" fmla="*/ 22397 w 3069923"/>
              <a:gd name="connsiteY1" fmla="*/ 66227 h 2986487"/>
              <a:gd name="connsiteX2" fmla="*/ 577420 w 3069923"/>
              <a:gd name="connsiteY2" fmla="*/ 66447 h 2986487"/>
              <a:gd name="connsiteX3" fmla="*/ 1205183 w 3069923"/>
              <a:gd name="connsiteY3" fmla="*/ 52820 h 2986487"/>
              <a:gd name="connsiteX4" fmla="*/ 2354869 w 3069923"/>
              <a:gd name="connsiteY4" fmla="*/ 50851 h 2986487"/>
              <a:gd name="connsiteX5" fmla="*/ 3069897 w 3069923"/>
              <a:gd name="connsiteY5" fmla="*/ 48544 h 2986487"/>
              <a:gd name="connsiteX6" fmla="*/ 2921314 w 3069923"/>
              <a:gd name="connsiteY6" fmla="*/ 2336760 h 2986487"/>
              <a:gd name="connsiteX7" fmla="*/ 2889383 w 3069923"/>
              <a:gd name="connsiteY7" fmla="*/ 2848208 h 2986487"/>
              <a:gd name="connsiteX8" fmla="*/ 2820453 w 3069923"/>
              <a:gd name="connsiteY8" fmla="*/ 2943786 h 2986487"/>
              <a:gd name="connsiteX9" fmla="*/ 2710090 w 3069923"/>
              <a:gd name="connsiteY9" fmla="*/ 2976432 h 2986487"/>
              <a:gd name="connsiteX10" fmla="*/ 2641962 w 3069923"/>
              <a:gd name="connsiteY10" fmla="*/ 2974120 h 2986487"/>
              <a:gd name="connsiteX11" fmla="*/ 1676866 w 3069923"/>
              <a:gd name="connsiteY11" fmla="*/ 2976206 h 2986487"/>
              <a:gd name="connsiteX12" fmla="*/ 1536818 w 3069923"/>
              <a:gd name="connsiteY12" fmla="*/ 2973857 h 2986487"/>
              <a:gd name="connsiteX13" fmla="*/ 1175158 w 3069923"/>
              <a:gd name="connsiteY13" fmla="*/ 2978632 h 2986487"/>
              <a:gd name="connsiteX14" fmla="*/ 1061776 w 3069923"/>
              <a:gd name="connsiteY14" fmla="*/ 2972406 h 2986487"/>
              <a:gd name="connsiteX15" fmla="*/ 872342 w 3069923"/>
              <a:gd name="connsiteY15" fmla="*/ 2977046 h 2986487"/>
              <a:gd name="connsiteX16" fmla="*/ 283482 w 3069923"/>
              <a:gd name="connsiteY16" fmla="*/ 2974572 h 2986487"/>
              <a:gd name="connsiteX17" fmla="*/ 114106 w 3069923"/>
              <a:gd name="connsiteY17" fmla="*/ 2862549 h 2986487"/>
              <a:gd name="connsiteX18" fmla="*/ 103792 w 3069923"/>
              <a:gd name="connsiteY18" fmla="*/ 2753843 h 2986487"/>
              <a:gd name="connsiteX19" fmla="*/ 59208 w 3069923"/>
              <a:gd name="connsiteY19" fmla="*/ 1530935 h 2986487"/>
              <a:gd name="connsiteX0" fmla="*/ 39542 w 3050257"/>
              <a:gd name="connsiteY0" fmla="*/ 1532853 h 2988405"/>
              <a:gd name="connsiteX1" fmla="*/ 2731 w 3050257"/>
              <a:gd name="connsiteY1" fmla="*/ 68145 h 2988405"/>
              <a:gd name="connsiteX2" fmla="*/ 557754 w 3050257"/>
              <a:gd name="connsiteY2" fmla="*/ 68365 h 2988405"/>
              <a:gd name="connsiteX3" fmla="*/ 1185517 w 3050257"/>
              <a:gd name="connsiteY3" fmla="*/ 54738 h 2988405"/>
              <a:gd name="connsiteX4" fmla="*/ 2335203 w 3050257"/>
              <a:gd name="connsiteY4" fmla="*/ 52769 h 2988405"/>
              <a:gd name="connsiteX5" fmla="*/ 3050231 w 3050257"/>
              <a:gd name="connsiteY5" fmla="*/ 50462 h 2988405"/>
              <a:gd name="connsiteX6" fmla="*/ 2901648 w 3050257"/>
              <a:gd name="connsiteY6" fmla="*/ 2338678 h 2988405"/>
              <a:gd name="connsiteX7" fmla="*/ 2869717 w 3050257"/>
              <a:gd name="connsiteY7" fmla="*/ 2850126 h 2988405"/>
              <a:gd name="connsiteX8" fmla="*/ 2800787 w 3050257"/>
              <a:gd name="connsiteY8" fmla="*/ 2945704 h 2988405"/>
              <a:gd name="connsiteX9" fmla="*/ 2690424 w 3050257"/>
              <a:gd name="connsiteY9" fmla="*/ 2978350 h 2988405"/>
              <a:gd name="connsiteX10" fmla="*/ 2622296 w 3050257"/>
              <a:gd name="connsiteY10" fmla="*/ 2976038 h 2988405"/>
              <a:gd name="connsiteX11" fmla="*/ 1657200 w 3050257"/>
              <a:gd name="connsiteY11" fmla="*/ 2978124 h 2988405"/>
              <a:gd name="connsiteX12" fmla="*/ 1517152 w 3050257"/>
              <a:gd name="connsiteY12" fmla="*/ 2975775 h 2988405"/>
              <a:gd name="connsiteX13" fmla="*/ 1155492 w 3050257"/>
              <a:gd name="connsiteY13" fmla="*/ 2980550 h 2988405"/>
              <a:gd name="connsiteX14" fmla="*/ 1042110 w 3050257"/>
              <a:gd name="connsiteY14" fmla="*/ 2974324 h 2988405"/>
              <a:gd name="connsiteX15" fmla="*/ 852676 w 3050257"/>
              <a:gd name="connsiteY15" fmla="*/ 2978964 h 2988405"/>
              <a:gd name="connsiteX16" fmla="*/ 263816 w 3050257"/>
              <a:gd name="connsiteY16" fmla="*/ 2976490 h 2988405"/>
              <a:gd name="connsiteX17" fmla="*/ 94440 w 3050257"/>
              <a:gd name="connsiteY17" fmla="*/ 2864467 h 2988405"/>
              <a:gd name="connsiteX18" fmla="*/ 84126 w 3050257"/>
              <a:gd name="connsiteY18" fmla="*/ 2755761 h 2988405"/>
              <a:gd name="connsiteX19" fmla="*/ 39542 w 3050257"/>
              <a:gd name="connsiteY19" fmla="*/ 1532853 h 2988405"/>
              <a:gd name="connsiteX0" fmla="*/ 39542 w 3075387"/>
              <a:gd name="connsiteY0" fmla="*/ 1634377 h 3089929"/>
              <a:gd name="connsiteX1" fmla="*/ 2731 w 3075387"/>
              <a:gd name="connsiteY1" fmla="*/ 169669 h 3089929"/>
              <a:gd name="connsiteX2" fmla="*/ 557754 w 3075387"/>
              <a:gd name="connsiteY2" fmla="*/ 169889 h 3089929"/>
              <a:gd name="connsiteX3" fmla="*/ 1185517 w 3075387"/>
              <a:gd name="connsiteY3" fmla="*/ 156262 h 3089929"/>
              <a:gd name="connsiteX4" fmla="*/ 2335203 w 3075387"/>
              <a:gd name="connsiteY4" fmla="*/ 154293 h 3089929"/>
              <a:gd name="connsiteX5" fmla="*/ 3050231 w 3075387"/>
              <a:gd name="connsiteY5" fmla="*/ 151986 h 3089929"/>
              <a:gd name="connsiteX6" fmla="*/ 2922750 w 3075387"/>
              <a:gd name="connsiteY6" fmla="*/ 2243152 h 3089929"/>
              <a:gd name="connsiteX7" fmla="*/ 2869717 w 3075387"/>
              <a:gd name="connsiteY7" fmla="*/ 2951650 h 3089929"/>
              <a:gd name="connsiteX8" fmla="*/ 2800787 w 3075387"/>
              <a:gd name="connsiteY8" fmla="*/ 3047228 h 3089929"/>
              <a:gd name="connsiteX9" fmla="*/ 2690424 w 3075387"/>
              <a:gd name="connsiteY9" fmla="*/ 3079874 h 3089929"/>
              <a:gd name="connsiteX10" fmla="*/ 2622296 w 3075387"/>
              <a:gd name="connsiteY10" fmla="*/ 3077562 h 3089929"/>
              <a:gd name="connsiteX11" fmla="*/ 1657200 w 3075387"/>
              <a:gd name="connsiteY11" fmla="*/ 3079648 h 3089929"/>
              <a:gd name="connsiteX12" fmla="*/ 1517152 w 3075387"/>
              <a:gd name="connsiteY12" fmla="*/ 3077299 h 3089929"/>
              <a:gd name="connsiteX13" fmla="*/ 1155492 w 3075387"/>
              <a:gd name="connsiteY13" fmla="*/ 3082074 h 3089929"/>
              <a:gd name="connsiteX14" fmla="*/ 1042110 w 3075387"/>
              <a:gd name="connsiteY14" fmla="*/ 3075848 h 3089929"/>
              <a:gd name="connsiteX15" fmla="*/ 852676 w 3075387"/>
              <a:gd name="connsiteY15" fmla="*/ 3080488 h 3089929"/>
              <a:gd name="connsiteX16" fmla="*/ 263816 w 3075387"/>
              <a:gd name="connsiteY16" fmla="*/ 3078014 h 3089929"/>
              <a:gd name="connsiteX17" fmla="*/ 94440 w 3075387"/>
              <a:gd name="connsiteY17" fmla="*/ 2965991 h 3089929"/>
              <a:gd name="connsiteX18" fmla="*/ 84126 w 3075387"/>
              <a:gd name="connsiteY18" fmla="*/ 2857285 h 3089929"/>
              <a:gd name="connsiteX19" fmla="*/ 39542 w 3075387"/>
              <a:gd name="connsiteY19" fmla="*/ 1634377 h 3089929"/>
              <a:gd name="connsiteX0" fmla="*/ 39542 w 3037504"/>
              <a:gd name="connsiteY0" fmla="*/ 1648571 h 3104123"/>
              <a:gd name="connsiteX1" fmla="*/ 2731 w 3037504"/>
              <a:gd name="connsiteY1" fmla="*/ 183863 h 3104123"/>
              <a:gd name="connsiteX2" fmla="*/ 557754 w 3037504"/>
              <a:gd name="connsiteY2" fmla="*/ 184083 h 3104123"/>
              <a:gd name="connsiteX3" fmla="*/ 1185517 w 3037504"/>
              <a:gd name="connsiteY3" fmla="*/ 170456 h 3104123"/>
              <a:gd name="connsiteX4" fmla="*/ 2335203 w 3037504"/>
              <a:gd name="connsiteY4" fmla="*/ 168487 h 3104123"/>
              <a:gd name="connsiteX5" fmla="*/ 3008028 w 3037504"/>
              <a:gd name="connsiteY5" fmla="*/ 147413 h 3104123"/>
              <a:gd name="connsiteX6" fmla="*/ 2922750 w 3037504"/>
              <a:gd name="connsiteY6" fmla="*/ 2257346 h 3104123"/>
              <a:gd name="connsiteX7" fmla="*/ 2869717 w 3037504"/>
              <a:gd name="connsiteY7" fmla="*/ 2965844 h 3104123"/>
              <a:gd name="connsiteX8" fmla="*/ 2800787 w 3037504"/>
              <a:gd name="connsiteY8" fmla="*/ 3061422 h 3104123"/>
              <a:gd name="connsiteX9" fmla="*/ 2690424 w 3037504"/>
              <a:gd name="connsiteY9" fmla="*/ 3094068 h 3104123"/>
              <a:gd name="connsiteX10" fmla="*/ 2622296 w 3037504"/>
              <a:gd name="connsiteY10" fmla="*/ 3091756 h 3104123"/>
              <a:gd name="connsiteX11" fmla="*/ 1657200 w 3037504"/>
              <a:gd name="connsiteY11" fmla="*/ 3093842 h 3104123"/>
              <a:gd name="connsiteX12" fmla="*/ 1517152 w 3037504"/>
              <a:gd name="connsiteY12" fmla="*/ 3091493 h 3104123"/>
              <a:gd name="connsiteX13" fmla="*/ 1155492 w 3037504"/>
              <a:gd name="connsiteY13" fmla="*/ 3096268 h 3104123"/>
              <a:gd name="connsiteX14" fmla="*/ 1042110 w 3037504"/>
              <a:gd name="connsiteY14" fmla="*/ 3090042 h 3104123"/>
              <a:gd name="connsiteX15" fmla="*/ 852676 w 3037504"/>
              <a:gd name="connsiteY15" fmla="*/ 3094682 h 3104123"/>
              <a:gd name="connsiteX16" fmla="*/ 263816 w 3037504"/>
              <a:gd name="connsiteY16" fmla="*/ 3092208 h 3104123"/>
              <a:gd name="connsiteX17" fmla="*/ 94440 w 3037504"/>
              <a:gd name="connsiteY17" fmla="*/ 2980185 h 3104123"/>
              <a:gd name="connsiteX18" fmla="*/ 84126 w 3037504"/>
              <a:gd name="connsiteY18" fmla="*/ 2871479 h 3104123"/>
              <a:gd name="connsiteX19" fmla="*/ 39542 w 3037504"/>
              <a:gd name="connsiteY19" fmla="*/ 1648571 h 3104123"/>
              <a:gd name="connsiteX0" fmla="*/ 39542 w 3008028"/>
              <a:gd name="connsiteY0" fmla="*/ 1654563 h 3110115"/>
              <a:gd name="connsiteX1" fmla="*/ 2731 w 3008028"/>
              <a:gd name="connsiteY1" fmla="*/ 189855 h 3110115"/>
              <a:gd name="connsiteX2" fmla="*/ 557754 w 3008028"/>
              <a:gd name="connsiteY2" fmla="*/ 190075 h 3110115"/>
              <a:gd name="connsiteX3" fmla="*/ 1185517 w 3008028"/>
              <a:gd name="connsiteY3" fmla="*/ 176448 h 3110115"/>
              <a:gd name="connsiteX4" fmla="*/ 2335203 w 3008028"/>
              <a:gd name="connsiteY4" fmla="*/ 174479 h 3110115"/>
              <a:gd name="connsiteX5" fmla="*/ 3008028 w 3008028"/>
              <a:gd name="connsiteY5" fmla="*/ 153405 h 3110115"/>
              <a:gd name="connsiteX6" fmla="*/ 2922750 w 3008028"/>
              <a:gd name="connsiteY6" fmla="*/ 2263338 h 3110115"/>
              <a:gd name="connsiteX7" fmla="*/ 2869717 w 3008028"/>
              <a:gd name="connsiteY7" fmla="*/ 2971836 h 3110115"/>
              <a:gd name="connsiteX8" fmla="*/ 2800787 w 3008028"/>
              <a:gd name="connsiteY8" fmla="*/ 3067414 h 3110115"/>
              <a:gd name="connsiteX9" fmla="*/ 2690424 w 3008028"/>
              <a:gd name="connsiteY9" fmla="*/ 3100060 h 3110115"/>
              <a:gd name="connsiteX10" fmla="*/ 2622296 w 3008028"/>
              <a:gd name="connsiteY10" fmla="*/ 3097748 h 3110115"/>
              <a:gd name="connsiteX11" fmla="*/ 1657200 w 3008028"/>
              <a:gd name="connsiteY11" fmla="*/ 3099834 h 3110115"/>
              <a:gd name="connsiteX12" fmla="*/ 1517152 w 3008028"/>
              <a:gd name="connsiteY12" fmla="*/ 3097485 h 3110115"/>
              <a:gd name="connsiteX13" fmla="*/ 1155492 w 3008028"/>
              <a:gd name="connsiteY13" fmla="*/ 3102260 h 3110115"/>
              <a:gd name="connsiteX14" fmla="*/ 1042110 w 3008028"/>
              <a:gd name="connsiteY14" fmla="*/ 3096034 h 3110115"/>
              <a:gd name="connsiteX15" fmla="*/ 852676 w 3008028"/>
              <a:gd name="connsiteY15" fmla="*/ 3100674 h 3110115"/>
              <a:gd name="connsiteX16" fmla="*/ 263816 w 3008028"/>
              <a:gd name="connsiteY16" fmla="*/ 3098200 h 3110115"/>
              <a:gd name="connsiteX17" fmla="*/ 94440 w 3008028"/>
              <a:gd name="connsiteY17" fmla="*/ 2986177 h 3110115"/>
              <a:gd name="connsiteX18" fmla="*/ 84126 w 3008028"/>
              <a:gd name="connsiteY18" fmla="*/ 2877471 h 3110115"/>
              <a:gd name="connsiteX19" fmla="*/ 39542 w 3008028"/>
              <a:gd name="connsiteY19" fmla="*/ 1654563 h 3110115"/>
              <a:gd name="connsiteX0" fmla="*/ 39542 w 3008028"/>
              <a:gd name="connsiteY0" fmla="*/ 1550837 h 3006389"/>
              <a:gd name="connsiteX1" fmla="*/ 2731 w 3008028"/>
              <a:gd name="connsiteY1" fmla="*/ 86129 h 3006389"/>
              <a:gd name="connsiteX2" fmla="*/ 557754 w 3008028"/>
              <a:gd name="connsiteY2" fmla="*/ 86349 h 3006389"/>
              <a:gd name="connsiteX3" fmla="*/ 1185517 w 3008028"/>
              <a:gd name="connsiteY3" fmla="*/ 72722 h 3006389"/>
              <a:gd name="connsiteX4" fmla="*/ 2335203 w 3008028"/>
              <a:gd name="connsiteY4" fmla="*/ 70753 h 3006389"/>
              <a:gd name="connsiteX5" fmla="*/ 3008028 w 3008028"/>
              <a:gd name="connsiteY5" fmla="*/ 49679 h 3006389"/>
              <a:gd name="connsiteX6" fmla="*/ 2922750 w 3008028"/>
              <a:gd name="connsiteY6" fmla="*/ 2159612 h 3006389"/>
              <a:gd name="connsiteX7" fmla="*/ 2869717 w 3008028"/>
              <a:gd name="connsiteY7" fmla="*/ 2868110 h 3006389"/>
              <a:gd name="connsiteX8" fmla="*/ 2800787 w 3008028"/>
              <a:gd name="connsiteY8" fmla="*/ 2963688 h 3006389"/>
              <a:gd name="connsiteX9" fmla="*/ 2690424 w 3008028"/>
              <a:gd name="connsiteY9" fmla="*/ 2996334 h 3006389"/>
              <a:gd name="connsiteX10" fmla="*/ 2622296 w 3008028"/>
              <a:gd name="connsiteY10" fmla="*/ 2994022 h 3006389"/>
              <a:gd name="connsiteX11" fmla="*/ 1657200 w 3008028"/>
              <a:gd name="connsiteY11" fmla="*/ 2996108 h 3006389"/>
              <a:gd name="connsiteX12" fmla="*/ 1517152 w 3008028"/>
              <a:gd name="connsiteY12" fmla="*/ 2993759 h 3006389"/>
              <a:gd name="connsiteX13" fmla="*/ 1155492 w 3008028"/>
              <a:gd name="connsiteY13" fmla="*/ 2998534 h 3006389"/>
              <a:gd name="connsiteX14" fmla="*/ 1042110 w 3008028"/>
              <a:gd name="connsiteY14" fmla="*/ 2992308 h 3006389"/>
              <a:gd name="connsiteX15" fmla="*/ 852676 w 3008028"/>
              <a:gd name="connsiteY15" fmla="*/ 2996948 h 3006389"/>
              <a:gd name="connsiteX16" fmla="*/ 263816 w 3008028"/>
              <a:gd name="connsiteY16" fmla="*/ 2994474 h 3006389"/>
              <a:gd name="connsiteX17" fmla="*/ 94440 w 3008028"/>
              <a:gd name="connsiteY17" fmla="*/ 2882451 h 3006389"/>
              <a:gd name="connsiteX18" fmla="*/ 84126 w 3008028"/>
              <a:gd name="connsiteY18" fmla="*/ 2773745 h 3006389"/>
              <a:gd name="connsiteX19" fmla="*/ 39542 w 3008028"/>
              <a:gd name="connsiteY19" fmla="*/ 1550837 h 3006389"/>
              <a:gd name="connsiteX0" fmla="*/ 39542 w 3008028"/>
              <a:gd name="connsiteY0" fmla="*/ 1532854 h 2988406"/>
              <a:gd name="connsiteX1" fmla="*/ 2731 w 3008028"/>
              <a:gd name="connsiteY1" fmla="*/ 68146 h 2988406"/>
              <a:gd name="connsiteX2" fmla="*/ 557754 w 3008028"/>
              <a:gd name="connsiteY2" fmla="*/ 68366 h 2988406"/>
              <a:gd name="connsiteX3" fmla="*/ 1185517 w 3008028"/>
              <a:gd name="connsiteY3" fmla="*/ 54739 h 2988406"/>
              <a:gd name="connsiteX4" fmla="*/ 2335203 w 3008028"/>
              <a:gd name="connsiteY4" fmla="*/ 52770 h 2988406"/>
              <a:gd name="connsiteX5" fmla="*/ 3008028 w 3008028"/>
              <a:gd name="connsiteY5" fmla="*/ 31696 h 2988406"/>
              <a:gd name="connsiteX6" fmla="*/ 2922750 w 3008028"/>
              <a:gd name="connsiteY6" fmla="*/ 2141629 h 2988406"/>
              <a:gd name="connsiteX7" fmla="*/ 2869717 w 3008028"/>
              <a:gd name="connsiteY7" fmla="*/ 2850127 h 2988406"/>
              <a:gd name="connsiteX8" fmla="*/ 2800787 w 3008028"/>
              <a:gd name="connsiteY8" fmla="*/ 2945705 h 2988406"/>
              <a:gd name="connsiteX9" fmla="*/ 2690424 w 3008028"/>
              <a:gd name="connsiteY9" fmla="*/ 2978351 h 2988406"/>
              <a:gd name="connsiteX10" fmla="*/ 2622296 w 3008028"/>
              <a:gd name="connsiteY10" fmla="*/ 2976039 h 2988406"/>
              <a:gd name="connsiteX11" fmla="*/ 1657200 w 3008028"/>
              <a:gd name="connsiteY11" fmla="*/ 2978125 h 2988406"/>
              <a:gd name="connsiteX12" fmla="*/ 1517152 w 3008028"/>
              <a:gd name="connsiteY12" fmla="*/ 2975776 h 2988406"/>
              <a:gd name="connsiteX13" fmla="*/ 1155492 w 3008028"/>
              <a:gd name="connsiteY13" fmla="*/ 2980551 h 2988406"/>
              <a:gd name="connsiteX14" fmla="*/ 1042110 w 3008028"/>
              <a:gd name="connsiteY14" fmla="*/ 2974325 h 2988406"/>
              <a:gd name="connsiteX15" fmla="*/ 852676 w 3008028"/>
              <a:gd name="connsiteY15" fmla="*/ 2978965 h 2988406"/>
              <a:gd name="connsiteX16" fmla="*/ 263816 w 3008028"/>
              <a:gd name="connsiteY16" fmla="*/ 2976491 h 2988406"/>
              <a:gd name="connsiteX17" fmla="*/ 94440 w 3008028"/>
              <a:gd name="connsiteY17" fmla="*/ 2864468 h 2988406"/>
              <a:gd name="connsiteX18" fmla="*/ 84126 w 3008028"/>
              <a:gd name="connsiteY18" fmla="*/ 2755762 h 2988406"/>
              <a:gd name="connsiteX19" fmla="*/ 39542 w 3008028"/>
              <a:gd name="connsiteY19" fmla="*/ 1532854 h 2988406"/>
              <a:gd name="connsiteX0" fmla="*/ 39542 w 3033837"/>
              <a:gd name="connsiteY0" fmla="*/ 1647877 h 3103429"/>
              <a:gd name="connsiteX1" fmla="*/ 2731 w 3033837"/>
              <a:gd name="connsiteY1" fmla="*/ 183169 h 3103429"/>
              <a:gd name="connsiteX2" fmla="*/ 557754 w 3033837"/>
              <a:gd name="connsiteY2" fmla="*/ 183389 h 3103429"/>
              <a:gd name="connsiteX3" fmla="*/ 1185517 w 3033837"/>
              <a:gd name="connsiteY3" fmla="*/ 169762 h 3103429"/>
              <a:gd name="connsiteX4" fmla="*/ 2335203 w 3033837"/>
              <a:gd name="connsiteY4" fmla="*/ 167793 h 3103429"/>
              <a:gd name="connsiteX5" fmla="*/ 3008028 w 3033837"/>
              <a:gd name="connsiteY5" fmla="*/ 146719 h 3103429"/>
              <a:gd name="connsiteX6" fmla="*/ 2901648 w 3033837"/>
              <a:gd name="connsiteY6" fmla="*/ 2247269 h 3103429"/>
              <a:gd name="connsiteX7" fmla="*/ 2869717 w 3033837"/>
              <a:gd name="connsiteY7" fmla="*/ 2965150 h 3103429"/>
              <a:gd name="connsiteX8" fmla="*/ 2800787 w 3033837"/>
              <a:gd name="connsiteY8" fmla="*/ 3060728 h 3103429"/>
              <a:gd name="connsiteX9" fmla="*/ 2690424 w 3033837"/>
              <a:gd name="connsiteY9" fmla="*/ 3093374 h 3103429"/>
              <a:gd name="connsiteX10" fmla="*/ 2622296 w 3033837"/>
              <a:gd name="connsiteY10" fmla="*/ 3091062 h 3103429"/>
              <a:gd name="connsiteX11" fmla="*/ 1657200 w 3033837"/>
              <a:gd name="connsiteY11" fmla="*/ 3093148 h 3103429"/>
              <a:gd name="connsiteX12" fmla="*/ 1517152 w 3033837"/>
              <a:gd name="connsiteY12" fmla="*/ 3090799 h 3103429"/>
              <a:gd name="connsiteX13" fmla="*/ 1155492 w 3033837"/>
              <a:gd name="connsiteY13" fmla="*/ 3095574 h 3103429"/>
              <a:gd name="connsiteX14" fmla="*/ 1042110 w 3033837"/>
              <a:gd name="connsiteY14" fmla="*/ 3089348 h 3103429"/>
              <a:gd name="connsiteX15" fmla="*/ 852676 w 3033837"/>
              <a:gd name="connsiteY15" fmla="*/ 3093988 h 3103429"/>
              <a:gd name="connsiteX16" fmla="*/ 263816 w 3033837"/>
              <a:gd name="connsiteY16" fmla="*/ 3091514 h 3103429"/>
              <a:gd name="connsiteX17" fmla="*/ 94440 w 3033837"/>
              <a:gd name="connsiteY17" fmla="*/ 2979491 h 3103429"/>
              <a:gd name="connsiteX18" fmla="*/ 84126 w 3033837"/>
              <a:gd name="connsiteY18" fmla="*/ 2870785 h 3103429"/>
              <a:gd name="connsiteX19" fmla="*/ 39542 w 3033837"/>
              <a:gd name="connsiteY19" fmla="*/ 1647877 h 3103429"/>
              <a:gd name="connsiteX0" fmla="*/ 39542 w 3008230"/>
              <a:gd name="connsiteY0" fmla="*/ 1653369 h 3108921"/>
              <a:gd name="connsiteX1" fmla="*/ 2731 w 3008230"/>
              <a:gd name="connsiteY1" fmla="*/ 188661 h 3108921"/>
              <a:gd name="connsiteX2" fmla="*/ 557754 w 3008230"/>
              <a:gd name="connsiteY2" fmla="*/ 188881 h 3108921"/>
              <a:gd name="connsiteX3" fmla="*/ 1185517 w 3008230"/>
              <a:gd name="connsiteY3" fmla="*/ 175254 h 3108921"/>
              <a:gd name="connsiteX4" fmla="*/ 2335203 w 3008230"/>
              <a:gd name="connsiteY4" fmla="*/ 173285 h 3108921"/>
              <a:gd name="connsiteX5" fmla="*/ 3008028 w 3008230"/>
              <a:gd name="connsiteY5" fmla="*/ 152211 h 3108921"/>
              <a:gd name="connsiteX6" fmla="*/ 2901648 w 3008230"/>
              <a:gd name="connsiteY6" fmla="*/ 2252761 h 3108921"/>
              <a:gd name="connsiteX7" fmla="*/ 2869717 w 3008230"/>
              <a:gd name="connsiteY7" fmla="*/ 2970642 h 3108921"/>
              <a:gd name="connsiteX8" fmla="*/ 2800787 w 3008230"/>
              <a:gd name="connsiteY8" fmla="*/ 3066220 h 3108921"/>
              <a:gd name="connsiteX9" fmla="*/ 2690424 w 3008230"/>
              <a:gd name="connsiteY9" fmla="*/ 3098866 h 3108921"/>
              <a:gd name="connsiteX10" fmla="*/ 2622296 w 3008230"/>
              <a:gd name="connsiteY10" fmla="*/ 3096554 h 3108921"/>
              <a:gd name="connsiteX11" fmla="*/ 1657200 w 3008230"/>
              <a:gd name="connsiteY11" fmla="*/ 3098640 h 3108921"/>
              <a:gd name="connsiteX12" fmla="*/ 1517152 w 3008230"/>
              <a:gd name="connsiteY12" fmla="*/ 3096291 h 3108921"/>
              <a:gd name="connsiteX13" fmla="*/ 1155492 w 3008230"/>
              <a:gd name="connsiteY13" fmla="*/ 3101066 h 3108921"/>
              <a:gd name="connsiteX14" fmla="*/ 1042110 w 3008230"/>
              <a:gd name="connsiteY14" fmla="*/ 3094840 h 3108921"/>
              <a:gd name="connsiteX15" fmla="*/ 852676 w 3008230"/>
              <a:gd name="connsiteY15" fmla="*/ 3099480 h 3108921"/>
              <a:gd name="connsiteX16" fmla="*/ 263816 w 3008230"/>
              <a:gd name="connsiteY16" fmla="*/ 3097006 h 3108921"/>
              <a:gd name="connsiteX17" fmla="*/ 94440 w 3008230"/>
              <a:gd name="connsiteY17" fmla="*/ 2984983 h 3108921"/>
              <a:gd name="connsiteX18" fmla="*/ 84126 w 3008230"/>
              <a:gd name="connsiteY18" fmla="*/ 2876277 h 3108921"/>
              <a:gd name="connsiteX19" fmla="*/ 39542 w 3008230"/>
              <a:gd name="connsiteY19" fmla="*/ 1653369 h 3108921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0787 w 3008073"/>
              <a:gd name="connsiteY8" fmla="*/ 295021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2683 w 3008073"/>
              <a:gd name="connsiteY7" fmla="*/ 2817107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293"/>
              <a:gd name="connsiteX1" fmla="*/ 2731 w 3008073"/>
              <a:gd name="connsiteY1" fmla="*/ 72659 h 2992293"/>
              <a:gd name="connsiteX2" fmla="*/ 557754 w 3008073"/>
              <a:gd name="connsiteY2" fmla="*/ 72879 h 2992293"/>
              <a:gd name="connsiteX3" fmla="*/ 1185517 w 3008073"/>
              <a:gd name="connsiteY3" fmla="*/ 59252 h 2992293"/>
              <a:gd name="connsiteX4" fmla="*/ 2335203 w 3008073"/>
              <a:gd name="connsiteY4" fmla="*/ 57283 h 2992293"/>
              <a:gd name="connsiteX5" fmla="*/ 3008028 w 3008073"/>
              <a:gd name="connsiteY5" fmla="*/ 36209 h 2992293"/>
              <a:gd name="connsiteX6" fmla="*/ 2901648 w 3008073"/>
              <a:gd name="connsiteY6" fmla="*/ 2136759 h 2992293"/>
              <a:gd name="connsiteX7" fmla="*/ 2862683 w 3008073"/>
              <a:gd name="connsiteY7" fmla="*/ 2817107 h 2992293"/>
              <a:gd name="connsiteX8" fmla="*/ 2807821 w 3008073"/>
              <a:gd name="connsiteY8" fmla="*/ 2922068 h 2992293"/>
              <a:gd name="connsiteX9" fmla="*/ 2690424 w 3008073"/>
              <a:gd name="connsiteY9" fmla="*/ 2982864 h 2992293"/>
              <a:gd name="connsiteX10" fmla="*/ 2622296 w 3008073"/>
              <a:gd name="connsiteY10" fmla="*/ 2980552 h 2992293"/>
              <a:gd name="connsiteX11" fmla="*/ 1657200 w 3008073"/>
              <a:gd name="connsiteY11" fmla="*/ 2982638 h 2992293"/>
              <a:gd name="connsiteX12" fmla="*/ 1517152 w 3008073"/>
              <a:gd name="connsiteY12" fmla="*/ 2980289 h 2992293"/>
              <a:gd name="connsiteX13" fmla="*/ 1155492 w 3008073"/>
              <a:gd name="connsiteY13" fmla="*/ 2985064 h 2992293"/>
              <a:gd name="connsiteX14" fmla="*/ 1042110 w 3008073"/>
              <a:gd name="connsiteY14" fmla="*/ 2978838 h 2992293"/>
              <a:gd name="connsiteX15" fmla="*/ 852676 w 3008073"/>
              <a:gd name="connsiteY15" fmla="*/ 2983478 h 2992293"/>
              <a:gd name="connsiteX16" fmla="*/ 263816 w 3008073"/>
              <a:gd name="connsiteY16" fmla="*/ 2981004 h 2992293"/>
              <a:gd name="connsiteX17" fmla="*/ 115542 w 3008073"/>
              <a:gd name="connsiteY17" fmla="*/ 2878364 h 2992293"/>
              <a:gd name="connsiteX18" fmla="*/ 84126 w 3008073"/>
              <a:gd name="connsiteY18" fmla="*/ 2760275 h 2992293"/>
              <a:gd name="connsiteX19" fmla="*/ 39542 w 3008073"/>
              <a:gd name="connsiteY19" fmla="*/ 1537367 h 2992293"/>
              <a:gd name="connsiteX0" fmla="*/ 64871 w 3039977"/>
              <a:gd name="connsiteY0" fmla="*/ 1562374 h 3026855"/>
              <a:gd name="connsiteX1" fmla="*/ 34635 w 3039977"/>
              <a:gd name="connsiteY1" fmla="*/ 107221 h 3026855"/>
              <a:gd name="connsiteX2" fmla="*/ 589658 w 3039977"/>
              <a:gd name="connsiteY2" fmla="*/ 107441 h 3026855"/>
              <a:gd name="connsiteX3" fmla="*/ 1217421 w 3039977"/>
              <a:gd name="connsiteY3" fmla="*/ 93814 h 3026855"/>
              <a:gd name="connsiteX4" fmla="*/ 2367107 w 3039977"/>
              <a:gd name="connsiteY4" fmla="*/ 91845 h 3026855"/>
              <a:gd name="connsiteX5" fmla="*/ 3039932 w 3039977"/>
              <a:gd name="connsiteY5" fmla="*/ 70771 h 3026855"/>
              <a:gd name="connsiteX6" fmla="*/ 2933552 w 3039977"/>
              <a:gd name="connsiteY6" fmla="*/ 2171321 h 3026855"/>
              <a:gd name="connsiteX7" fmla="*/ 2894587 w 3039977"/>
              <a:gd name="connsiteY7" fmla="*/ 2851669 h 3026855"/>
              <a:gd name="connsiteX8" fmla="*/ 2839725 w 3039977"/>
              <a:gd name="connsiteY8" fmla="*/ 2956630 h 3026855"/>
              <a:gd name="connsiteX9" fmla="*/ 2722328 w 3039977"/>
              <a:gd name="connsiteY9" fmla="*/ 3017426 h 3026855"/>
              <a:gd name="connsiteX10" fmla="*/ 2654200 w 3039977"/>
              <a:gd name="connsiteY10" fmla="*/ 3015114 h 3026855"/>
              <a:gd name="connsiteX11" fmla="*/ 1689104 w 3039977"/>
              <a:gd name="connsiteY11" fmla="*/ 3017200 h 3026855"/>
              <a:gd name="connsiteX12" fmla="*/ 1549056 w 3039977"/>
              <a:gd name="connsiteY12" fmla="*/ 3014851 h 3026855"/>
              <a:gd name="connsiteX13" fmla="*/ 1187396 w 3039977"/>
              <a:gd name="connsiteY13" fmla="*/ 3019626 h 3026855"/>
              <a:gd name="connsiteX14" fmla="*/ 1074014 w 3039977"/>
              <a:gd name="connsiteY14" fmla="*/ 3013400 h 3026855"/>
              <a:gd name="connsiteX15" fmla="*/ 884580 w 3039977"/>
              <a:gd name="connsiteY15" fmla="*/ 3018040 h 3026855"/>
              <a:gd name="connsiteX16" fmla="*/ 295720 w 3039977"/>
              <a:gd name="connsiteY16" fmla="*/ 3015566 h 3026855"/>
              <a:gd name="connsiteX17" fmla="*/ 147446 w 3039977"/>
              <a:gd name="connsiteY17" fmla="*/ 2912926 h 3026855"/>
              <a:gd name="connsiteX18" fmla="*/ 116030 w 3039977"/>
              <a:gd name="connsiteY18" fmla="*/ 2794837 h 3026855"/>
              <a:gd name="connsiteX19" fmla="*/ 64871 w 3039977"/>
              <a:gd name="connsiteY19" fmla="*/ 1562374 h 3026855"/>
              <a:gd name="connsiteX0" fmla="*/ 64290 w 3039396"/>
              <a:gd name="connsiteY0" fmla="*/ 1562374 h 3026855"/>
              <a:gd name="connsiteX1" fmla="*/ 34054 w 3039396"/>
              <a:gd name="connsiteY1" fmla="*/ 107221 h 3026855"/>
              <a:gd name="connsiteX2" fmla="*/ 589077 w 3039396"/>
              <a:gd name="connsiteY2" fmla="*/ 107441 h 3026855"/>
              <a:gd name="connsiteX3" fmla="*/ 1216840 w 3039396"/>
              <a:gd name="connsiteY3" fmla="*/ 93814 h 3026855"/>
              <a:gd name="connsiteX4" fmla="*/ 2366526 w 3039396"/>
              <a:gd name="connsiteY4" fmla="*/ 91845 h 3026855"/>
              <a:gd name="connsiteX5" fmla="*/ 3039351 w 3039396"/>
              <a:gd name="connsiteY5" fmla="*/ 70771 h 3026855"/>
              <a:gd name="connsiteX6" fmla="*/ 2932971 w 3039396"/>
              <a:gd name="connsiteY6" fmla="*/ 2171321 h 3026855"/>
              <a:gd name="connsiteX7" fmla="*/ 2894006 w 3039396"/>
              <a:gd name="connsiteY7" fmla="*/ 2851669 h 3026855"/>
              <a:gd name="connsiteX8" fmla="*/ 2839144 w 3039396"/>
              <a:gd name="connsiteY8" fmla="*/ 2956630 h 3026855"/>
              <a:gd name="connsiteX9" fmla="*/ 2721747 w 3039396"/>
              <a:gd name="connsiteY9" fmla="*/ 3017426 h 3026855"/>
              <a:gd name="connsiteX10" fmla="*/ 2653619 w 3039396"/>
              <a:gd name="connsiteY10" fmla="*/ 3015114 h 3026855"/>
              <a:gd name="connsiteX11" fmla="*/ 1688523 w 3039396"/>
              <a:gd name="connsiteY11" fmla="*/ 3017200 h 3026855"/>
              <a:gd name="connsiteX12" fmla="*/ 1548475 w 3039396"/>
              <a:gd name="connsiteY12" fmla="*/ 3014851 h 3026855"/>
              <a:gd name="connsiteX13" fmla="*/ 1186815 w 3039396"/>
              <a:gd name="connsiteY13" fmla="*/ 3019626 h 3026855"/>
              <a:gd name="connsiteX14" fmla="*/ 1073433 w 3039396"/>
              <a:gd name="connsiteY14" fmla="*/ 3013400 h 3026855"/>
              <a:gd name="connsiteX15" fmla="*/ 883999 w 3039396"/>
              <a:gd name="connsiteY15" fmla="*/ 3018040 h 3026855"/>
              <a:gd name="connsiteX16" fmla="*/ 295139 w 3039396"/>
              <a:gd name="connsiteY16" fmla="*/ 3015566 h 3026855"/>
              <a:gd name="connsiteX17" fmla="*/ 146865 w 3039396"/>
              <a:gd name="connsiteY17" fmla="*/ 2912926 h 3026855"/>
              <a:gd name="connsiteX18" fmla="*/ 95725 w 3039396"/>
              <a:gd name="connsiteY18" fmla="*/ 2785282 h 3026855"/>
              <a:gd name="connsiteX19" fmla="*/ 64290 w 3039396"/>
              <a:gd name="connsiteY19" fmla="*/ 1562374 h 3026855"/>
              <a:gd name="connsiteX0" fmla="*/ 64290 w 3039396"/>
              <a:gd name="connsiteY0" fmla="*/ 1562374 h 3025032"/>
              <a:gd name="connsiteX1" fmla="*/ 34054 w 3039396"/>
              <a:gd name="connsiteY1" fmla="*/ 107221 h 3025032"/>
              <a:gd name="connsiteX2" fmla="*/ 589077 w 3039396"/>
              <a:gd name="connsiteY2" fmla="*/ 107441 h 3025032"/>
              <a:gd name="connsiteX3" fmla="*/ 1216840 w 3039396"/>
              <a:gd name="connsiteY3" fmla="*/ 93814 h 3025032"/>
              <a:gd name="connsiteX4" fmla="*/ 2366526 w 3039396"/>
              <a:gd name="connsiteY4" fmla="*/ 91845 h 3025032"/>
              <a:gd name="connsiteX5" fmla="*/ 3039351 w 3039396"/>
              <a:gd name="connsiteY5" fmla="*/ 70771 h 3025032"/>
              <a:gd name="connsiteX6" fmla="*/ 2932971 w 3039396"/>
              <a:gd name="connsiteY6" fmla="*/ 2171321 h 3025032"/>
              <a:gd name="connsiteX7" fmla="*/ 2894006 w 3039396"/>
              <a:gd name="connsiteY7" fmla="*/ 2851669 h 3025032"/>
              <a:gd name="connsiteX8" fmla="*/ 2839144 w 3039396"/>
              <a:gd name="connsiteY8" fmla="*/ 2956630 h 3025032"/>
              <a:gd name="connsiteX9" fmla="*/ 2721747 w 3039396"/>
              <a:gd name="connsiteY9" fmla="*/ 3017426 h 3025032"/>
              <a:gd name="connsiteX10" fmla="*/ 2653619 w 3039396"/>
              <a:gd name="connsiteY10" fmla="*/ 3015114 h 3025032"/>
              <a:gd name="connsiteX11" fmla="*/ 1688523 w 3039396"/>
              <a:gd name="connsiteY11" fmla="*/ 3017200 h 3025032"/>
              <a:gd name="connsiteX12" fmla="*/ 1548475 w 3039396"/>
              <a:gd name="connsiteY12" fmla="*/ 3014851 h 3025032"/>
              <a:gd name="connsiteX13" fmla="*/ 1186815 w 3039396"/>
              <a:gd name="connsiteY13" fmla="*/ 3019626 h 3025032"/>
              <a:gd name="connsiteX14" fmla="*/ 1073433 w 3039396"/>
              <a:gd name="connsiteY14" fmla="*/ 3013400 h 3025032"/>
              <a:gd name="connsiteX15" fmla="*/ 883999 w 3039396"/>
              <a:gd name="connsiteY15" fmla="*/ 3018040 h 3025032"/>
              <a:gd name="connsiteX16" fmla="*/ 295139 w 3039396"/>
              <a:gd name="connsiteY16" fmla="*/ 3015566 h 3025032"/>
              <a:gd name="connsiteX17" fmla="*/ 133716 w 3039396"/>
              <a:gd name="connsiteY17" fmla="*/ 2941591 h 3025032"/>
              <a:gd name="connsiteX18" fmla="*/ 95725 w 3039396"/>
              <a:gd name="connsiteY18" fmla="*/ 2785282 h 3025032"/>
              <a:gd name="connsiteX19" fmla="*/ 64290 w 3039396"/>
              <a:gd name="connsiteY19" fmla="*/ 1562374 h 3025032"/>
              <a:gd name="connsiteX0" fmla="*/ 36418 w 3011524"/>
              <a:gd name="connsiteY0" fmla="*/ 1566518 h 3029176"/>
              <a:gd name="connsiteX1" fmla="*/ 6182 w 3011524"/>
              <a:gd name="connsiteY1" fmla="*/ 111365 h 3029176"/>
              <a:gd name="connsiteX2" fmla="*/ 561205 w 3011524"/>
              <a:gd name="connsiteY2" fmla="*/ 111585 h 3029176"/>
              <a:gd name="connsiteX3" fmla="*/ 1188968 w 3011524"/>
              <a:gd name="connsiteY3" fmla="*/ 97958 h 3029176"/>
              <a:gd name="connsiteX4" fmla="*/ 2338654 w 3011524"/>
              <a:gd name="connsiteY4" fmla="*/ 95989 h 3029176"/>
              <a:gd name="connsiteX5" fmla="*/ 3011479 w 3011524"/>
              <a:gd name="connsiteY5" fmla="*/ 74915 h 3029176"/>
              <a:gd name="connsiteX6" fmla="*/ 2905099 w 3011524"/>
              <a:gd name="connsiteY6" fmla="*/ 2175465 h 3029176"/>
              <a:gd name="connsiteX7" fmla="*/ 2866134 w 3011524"/>
              <a:gd name="connsiteY7" fmla="*/ 2855813 h 3029176"/>
              <a:gd name="connsiteX8" fmla="*/ 2811272 w 3011524"/>
              <a:gd name="connsiteY8" fmla="*/ 2960774 h 3029176"/>
              <a:gd name="connsiteX9" fmla="*/ 2693875 w 3011524"/>
              <a:gd name="connsiteY9" fmla="*/ 3021570 h 3029176"/>
              <a:gd name="connsiteX10" fmla="*/ 2625747 w 3011524"/>
              <a:gd name="connsiteY10" fmla="*/ 3019258 h 3029176"/>
              <a:gd name="connsiteX11" fmla="*/ 1660651 w 3011524"/>
              <a:gd name="connsiteY11" fmla="*/ 3021344 h 3029176"/>
              <a:gd name="connsiteX12" fmla="*/ 1520603 w 3011524"/>
              <a:gd name="connsiteY12" fmla="*/ 3018995 h 3029176"/>
              <a:gd name="connsiteX13" fmla="*/ 1158943 w 3011524"/>
              <a:gd name="connsiteY13" fmla="*/ 3023770 h 3029176"/>
              <a:gd name="connsiteX14" fmla="*/ 1045561 w 3011524"/>
              <a:gd name="connsiteY14" fmla="*/ 3017544 h 3029176"/>
              <a:gd name="connsiteX15" fmla="*/ 856127 w 3011524"/>
              <a:gd name="connsiteY15" fmla="*/ 3022184 h 3029176"/>
              <a:gd name="connsiteX16" fmla="*/ 267267 w 3011524"/>
              <a:gd name="connsiteY16" fmla="*/ 3019710 h 3029176"/>
              <a:gd name="connsiteX17" fmla="*/ 105844 w 3011524"/>
              <a:gd name="connsiteY17" fmla="*/ 2945735 h 3029176"/>
              <a:gd name="connsiteX18" fmla="*/ 67853 w 3011524"/>
              <a:gd name="connsiteY18" fmla="*/ 2789426 h 3029176"/>
              <a:gd name="connsiteX19" fmla="*/ 36418 w 3011524"/>
              <a:gd name="connsiteY19" fmla="*/ 1566518 h 3029176"/>
              <a:gd name="connsiteX0" fmla="*/ 41700 w 3016806"/>
              <a:gd name="connsiteY0" fmla="*/ 1562684 h 3025342"/>
              <a:gd name="connsiteX1" fmla="*/ 11464 w 3016806"/>
              <a:gd name="connsiteY1" fmla="*/ 107531 h 3025342"/>
              <a:gd name="connsiteX2" fmla="*/ 566487 w 3016806"/>
              <a:gd name="connsiteY2" fmla="*/ 107751 h 3025342"/>
              <a:gd name="connsiteX3" fmla="*/ 1194250 w 3016806"/>
              <a:gd name="connsiteY3" fmla="*/ 94124 h 3025342"/>
              <a:gd name="connsiteX4" fmla="*/ 2343936 w 3016806"/>
              <a:gd name="connsiteY4" fmla="*/ 92155 h 3025342"/>
              <a:gd name="connsiteX5" fmla="*/ 3016761 w 3016806"/>
              <a:gd name="connsiteY5" fmla="*/ 71081 h 3025342"/>
              <a:gd name="connsiteX6" fmla="*/ 2910381 w 3016806"/>
              <a:gd name="connsiteY6" fmla="*/ 2171631 h 3025342"/>
              <a:gd name="connsiteX7" fmla="*/ 2871416 w 3016806"/>
              <a:gd name="connsiteY7" fmla="*/ 2851979 h 3025342"/>
              <a:gd name="connsiteX8" fmla="*/ 2816554 w 3016806"/>
              <a:gd name="connsiteY8" fmla="*/ 2956940 h 3025342"/>
              <a:gd name="connsiteX9" fmla="*/ 2699157 w 3016806"/>
              <a:gd name="connsiteY9" fmla="*/ 3017736 h 3025342"/>
              <a:gd name="connsiteX10" fmla="*/ 2631029 w 3016806"/>
              <a:gd name="connsiteY10" fmla="*/ 3015424 h 3025342"/>
              <a:gd name="connsiteX11" fmla="*/ 1665933 w 3016806"/>
              <a:gd name="connsiteY11" fmla="*/ 3017510 h 3025342"/>
              <a:gd name="connsiteX12" fmla="*/ 1525885 w 3016806"/>
              <a:gd name="connsiteY12" fmla="*/ 3015161 h 3025342"/>
              <a:gd name="connsiteX13" fmla="*/ 1164225 w 3016806"/>
              <a:gd name="connsiteY13" fmla="*/ 3019936 h 3025342"/>
              <a:gd name="connsiteX14" fmla="*/ 1050843 w 3016806"/>
              <a:gd name="connsiteY14" fmla="*/ 3013710 h 3025342"/>
              <a:gd name="connsiteX15" fmla="*/ 861409 w 3016806"/>
              <a:gd name="connsiteY15" fmla="*/ 3018350 h 3025342"/>
              <a:gd name="connsiteX16" fmla="*/ 272549 w 3016806"/>
              <a:gd name="connsiteY16" fmla="*/ 3015876 h 3025342"/>
              <a:gd name="connsiteX17" fmla="*/ 111126 w 3016806"/>
              <a:gd name="connsiteY17" fmla="*/ 2941901 h 3025342"/>
              <a:gd name="connsiteX18" fmla="*/ 73135 w 3016806"/>
              <a:gd name="connsiteY18" fmla="*/ 2785592 h 3025342"/>
              <a:gd name="connsiteX19" fmla="*/ 41700 w 3016806"/>
              <a:gd name="connsiteY19" fmla="*/ 1562684 h 3025342"/>
              <a:gd name="connsiteX0" fmla="*/ 35915 w 3011021"/>
              <a:gd name="connsiteY0" fmla="*/ 1527811 h 2990469"/>
              <a:gd name="connsiteX1" fmla="*/ 5679 w 3011021"/>
              <a:gd name="connsiteY1" fmla="*/ 72658 h 2990469"/>
              <a:gd name="connsiteX2" fmla="*/ 560702 w 3011021"/>
              <a:gd name="connsiteY2" fmla="*/ 72878 h 2990469"/>
              <a:gd name="connsiteX3" fmla="*/ 1188465 w 3011021"/>
              <a:gd name="connsiteY3" fmla="*/ 59251 h 2990469"/>
              <a:gd name="connsiteX4" fmla="*/ 2338151 w 3011021"/>
              <a:gd name="connsiteY4" fmla="*/ 57282 h 2990469"/>
              <a:gd name="connsiteX5" fmla="*/ 3010976 w 3011021"/>
              <a:gd name="connsiteY5" fmla="*/ 36208 h 2990469"/>
              <a:gd name="connsiteX6" fmla="*/ 2904596 w 3011021"/>
              <a:gd name="connsiteY6" fmla="*/ 2136758 h 2990469"/>
              <a:gd name="connsiteX7" fmla="*/ 2865631 w 3011021"/>
              <a:gd name="connsiteY7" fmla="*/ 2817106 h 2990469"/>
              <a:gd name="connsiteX8" fmla="*/ 2810769 w 3011021"/>
              <a:gd name="connsiteY8" fmla="*/ 2922067 h 2990469"/>
              <a:gd name="connsiteX9" fmla="*/ 2693372 w 3011021"/>
              <a:gd name="connsiteY9" fmla="*/ 2982863 h 2990469"/>
              <a:gd name="connsiteX10" fmla="*/ 2625244 w 3011021"/>
              <a:gd name="connsiteY10" fmla="*/ 2980551 h 2990469"/>
              <a:gd name="connsiteX11" fmla="*/ 1660148 w 3011021"/>
              <a:gd name="connsiteY11" fmla="*/ 2982637 h 2990469"/>
              <a:gd name="connsiteX12" fmla="*/ 1520100 w 3011021"/>
              <a:gd name="connsiteY12" fmla="*/ 2980288 h 2990469"/>
              <a:gd name="connsiteX13" fmla="*/ 1158440 w 3011021"/>
              <a:gd name="connsiteY13" fmla="*/ 2985063 h 2990469"/>
              <a:gd name="connsiteX14" fmla="*/ 1045058 w 3011021"/>
              <a:gd name="connsiteY14" fmla="*/ 2978837 h 2990469"/>
              <a:gd name="connsiteX15" fmla="*/ 855624 w 3011021"/>
              <a:gd name="connsiteY15" fmla="*/ 2983477 h 2990469"/>
              <a:gd name="connsiteX16" fmla="*/ 266764 w 3011021"/>
              <a:gd name="connsiteY16" fmla="*/ 2981003 h 2990469"/>
              <a:gd name="connsiteX17" fmla="*/ 105341 w 3011021"/>
              <a:gd name="connsiteY17" fmla="*/ 2907028 h 2990469"/>
              <a:gd name="connsiteX18" fmla="*/ 67350 w 3011021"/>
              <a:gd name="connsiteY18" fmla="*/ 2750719 h 2990469"/>
              <a:gd name="connsiteX19" fmla="*/ 35915 w 3011021"/>
              <a:gd name="connsiteY19" fmla="*/ 1527811 h 2990469"/>
              <a:gd name="connsiteX0" fmla="*/ 54336 w 3029442"/>
              <a:gd name="connsiteY0" fmla="*/ 1527811 h 2990469"/>
              <a:gd name="connsiteX1" fmla="*/ 4377 w 3029442"/>
              <a:gd name="connsiteY1" fmla="*/ 72657 h 2990469"/>
              <a:gd name="connsiteX2" fmla="*/ 579123 w 3029442"/>
              <a:gd name="connsiteY2" fmla="*/ 72878 h 2990469"/>
              <a:gd name="connsiteX3" fmla="*/ 1206886 w 3029442"/>
              <a:gd name="connsiteY3" fmla="*/ 59251 h 2990469"/>
              <a:gd name="connsiteX4" fmla="*/ 2356572 w 3029442"/>
              <a:gd name="connsiteY4" fmla="*/ 57282 h 2990469"/>
              <a:gd name="connsiteX5" fmla="*/ 3029397 w 3029442"/>
              <a:gd name="connsiteY5" fmla="*/ 36208 h 2990469"/>
              <a:gd name="connsiteX6" fmla="*/ 2923017 w 3029442"/>
              <a:gd name="connsiteY6" fmla="*/ 2136758 h 2990469"/>
              <a:gd name="connsiteX7" fmla="*/ 2884052 w 3029442"/>
              <a:gd name="connsiteY7" fmla="*/ 2817106 h 2990469"/>
              <a:gd name="connsiteX8" fmla="*/ 2829190 w 3029442"/>
              <a:gd name="connsiteY8" fmla="*/ 2922067 h 2990469"/>
              <a:gd name="connsiteX9" fmla="*/ 2711793 w 3029442"/>
              <a:gd name="connsiteY9" fmla="*/ 2982863 h 2990469"/>
              <a:gd name="connsiteX10" fmla="*/ 2643665 w 3029442"/>
              <a:gd name="connsiteY10" fmla="*/ 2980551 h 2990469"/>
              <a:gd name="connsiteX11" fmla="*/ 1678569 w 3029442"/>
              <a:gd name="connsiteY11" fmla="*/ 2982637 h 2990469"/>
              <a:gd name="connsiteX12" fmla="*/ 1538521 w 3029442"/>
              <a:gd name="connsiteY12" fmla="*/ 2980288 h 2990469"/>
              <a:gd name="connsiteX13" fmla="*/ 1176861 w 3029442"/>
              <a:gd name="connsiteY13" fmla="*/ 2985063 h 2990469"/>
              <a:gd name="connsiteX14" fmla="*/ 1063479 w 3029442"/>
              <a:gd name="connsiteY14" fmla="*/ 2978837 h 2990469"/>
              <a:gd name="connsiteX15" fmla="*/ 874045 w 3029442"/>
              <a:gd name="connsiteY15" fmla="*/ 2983477 h 2990469"/>
              <a:gd name="connsiteX16" fmla="*/ 285185 w 3029442"/>
              <a:gd name="connsiteY16" fmla="*/ 2981003 h 2990469"/>
              <a:gd name="connsiteX17" fmla="*/ 123762 w 3029442"/>
              <a:gd name="connsiteY17" fmla="*/ 2907028 h 2990469"/>
              <a:gd name="connsiteX18" fmla="*/ 85771 w 3029442"/>
              <a:gd name="connsiteY18" fmla="*/ 2750719 h 2990469"/>
              <a:gd name="connsiteX19" fmla="*/ 54336 w 3029442"/>
              <a:gd name="connsiteY19" fmla="*/ 1527811 h 2990469"/>
              <a:gd name="connsiteX0" fmla="*/ 54065 w 3029171"/>
              <a:gd name="connsiteY0" fmla="*/ 1527811 h 2990469"/>
              <a:gd name="connsiteX1" fmla="*/ 4106 w 3029171"/>
              <a:gd name="connsiteY1" fmla="*/ 72657 h 2990469"/>
              <a:gd name="connsiteX2" fmla="*/ 578852 w 3029171"/>
              <a:gd name="connsiteY2" fmla="*/ 72878 h 2990469"/>
              <a:gd name="connsiteX3" fmla="*/ 1206615 w 3029171"/>
              <a:gd name="connsiteY3" fmla="*/ 59251 h 2990469"/>
              <a:gd name="connsiteX4" fmla="*/ 2356301 w 3029171"/>
              <a:gd name="connsiteY4" fmla="*/ 57282 h 2990469"/>
              <a:gd name="connsiteX5" fmla="*/ 3029126 w 3029171"/>
              <a:gd name="connsiteY5" fmla="*/ 36208 h 2990469"/>
              <a:gd name="connsiteX6" fmla="*/ 2922746 w 3029171"/>
              <a:gd name="connsiteY6" fmla="*/ 2136758 h 2990469"/>
              <a:gd name="connsiteX7" fmla="*/ 2883781 w 3029171"/>
              <a:gd name="connsiteY7" fmla="*/ 2817106 h 2990469"/>
              <a:gd name="connsiteX8" fmla="*/ 2828919 w 3029171"/>
              <a:gd name="connsiteY8" fmla="*/ 2922067 h 2990469"/>
              <a:gd name="connsiteX9" fmla="*/ 2711522 w 3029171"/>
              <a:gd name="connsiteY9" fmla="*/ 2982863 h 2990469"/>
              <a:gd name="connsiteX10" fmla="*/ 2643394 w 3029171"/>
              <a:gd name="connsiteY10" fmla="*/ 2980551 h 2990469"/>
              <a:gd name="connsiteX11" fmla="*/ 1678298 w 3029171"/>
              <a:gd name="connsiteY11" fmla="*/ 2982637 h 2990469"/>
              <a:gd name="connsiteX12" fmla="*/ 1538250 w 3029171"/>
              <a:gd name="connsiteY12" fmla="*/ 2980288 h 2990469"/>
              <a:gd name="connsiteX13" fmla="*/ 1176590 w 3029171"/>
              <a:gd name="connsiteY13" fmla="*/ 2985063 h 2990469"/>
              <a:gd name="connsiteX14" fmla="*/ 1063208 w 3029171"/>
              <a:gd name="connsiteY14" fmla="*/ 2978837 h 2990469"/>
              <a:gd name="connsiteX15" fmla="*/ 873774 w 3029171"/>
              <a:gd name="connsiteY15" fmla="*/ 2983477 h 2990469"/>
              <a:gd name="connsiteX16" fmla="*/ 284914 w 3029171"/>
              <a:gd name="connsiteY16" fmla="*/ 2981003 h 2990469"/>
              <a:gd name="connsiteX17" fmla="*/ 123491 w 3029171"/>
              <a:gd name="connsiteY17" fmla="*/ 2907028 h 2990469"/>
              <a:gd name="connsiteX18" fmla="*/ 55206 w 3029171"/>
              <a:gd name="connsiteY18" fmla="*/ 2395370 h 2990469"/>
              <a:gd name="connsiteX19" fmla="*/ 54065 w 3029171"/>
              <a:gd name="connsiteY19" fmla="*/ 1527811 h 2990469"/>
              <a:gd name="connsiteX0" fmla="*/ 25819 w 3000925"/>
              <a:gd name="connsiteY0" fmla="*/ 1527811 h 2990469"/>
              <a:gd name="connsiteX1" fmla="*/ 6152 w 3000925"/>
              <a:gd name="connsiteY1" fmla="*/ 137266 h 2990469"/>
              <a:gd name="connsiteX2" fmla="*/ 550606 w 3000925"/>
              <a:gd name="connsiteY2" fmla="*/ 72878 h 2990469"/>
              <a:gd name="connsiteX3" fmla="*/ 1178369 w 3000925"/>
              <a:gd name="connsiteY3" fmla="*/ 59251 h 2990469"/>
              <a:gd name="connsiteX4" fmla="*/ 2328055 w 3000925"/>
              <a:gd name="connsiteY4" fmla="*/ 57282 h 2990469"/>
              <a:gd name="connsiteX5" fmla="*/ 3000880 w 3000925"/>
              <a:gd name="connsiteY5" fmla="*/ 36208 h 2990469"/>
              <a:gd name="connsiteX6" fmla="*/ 2894500 w 3000925"/>
              <a:gd name="connsiteY6" fmla="*/ 2136758 h 2990469"/>
              <a:gd name="connsiteX7" fmla="*/ 2855535 w 3000925"/>
              <a:gd name="connsiteY7" fmla="*/ 2817106 h 2990469"/>
              <a:gd name="connsiteX8" fmla="*/ 2800673 w 3000925"/>
              <a:gd name="connsiteY8" fmla="*/ 2922067 h 2990469"/>
              <a:gd name="connsiteX9" fmla="*/ 2683276 w 3000925"/>
              <a:gd name="connsiteY9" fmla="*/ 2982863 h 2990469"/>
              <a:gd name="connsiteX10" fmla="*/ 2615148 w 3000925"/>
              <a:gd name="connsiteY10" fmla="*/ 2980551 h 2990469"/>
              <a:gd name="connsiteX11" fmla="*/ 1650052 w 3000925"/>
              <a:gd name="connsiteY11" fmla="*/ 2982637 h 2990469"/>
              <a:gd name="connsiteX12" fmla="*/ 1510004 w 3000925"/>
              <a:gd name="connsiteY12" fmla="*/ 2980288 h 2990469"/>
              <a:gd name="connsiteX13" fmla="*/ 1148344 w 3000925"/>
              <a:gd name="connsiteY13" fmla="*/ 2985063 h 2990469"/>
              <a:gd name="connsiteX14" fmla="*/ 1034962 w 3000925"/>
              <a:gd name="connsiteY14" fmla="*/ 2978837 h 2990469"/>
              <a:gd name="connsiteX15" fmla="*/ 845528 w 3000925"/>
              <a:gd name="connsiteY15" fmla="*/ 2983477 h 2990469"/>
              <a:gd name="connsiteX16" fmla="*/ 256668 w 3000925"/>
              <a:gd name="connsiteY16" fmla="*/ 2981003 h 2990469"/>
              <a:gd name="connsiteX17" fmla="*/ 95245 w 3000925"/>
              <a:gd name="connsiteY17" fmla="*/ 2907028 h 2990469"/>
              <a:gd name="connsiteX18" fmla="*/ 26960 w 3000925"/>
              <a:gd name="connsiteY18" fmla="*/ 2395370 h 2990469"/>
              <a:gd name="connsiteX19" fmla="*/ 25819 w 3000925"/>
              <a:gd name="connsiteY19" fmla="*/ 1527811 h 2990469"/>
              <a:gd name="connsiteX0" fmla="*/ 49302 w 3031982"/>
              <a:gd name="connsiteY0" fmla="*/ 1527811 h 2990469"/>
              <a:gd name="connsiteX1" fmla="*/ 37209 w 3031982"/>
              <a:gd name="connsiteY1" fmla="*/ 137266 h 2990469"/>
              <a:gd name="connsiteX2" fmla="*/ 581663 w 3031982"/>
              <a:gd name="connsiteY2" fmla="*/ 72878 h 2990469"/>
              <a:gd name="connsiteX3" fmla="*/ 1209426 w 3031982"/>
              <a:gd name="connsiteY3" fmla="*/ 59251 h 2990469"/>
              <a:gd name="connsiteX4" fmla="*/ 2359112 w 3031982"/>
              <a:gd name="connsiteY4" fmla="*/ 57282 h 2990469"/>
              <a:gd name="connsiteX5" fmla="*/ 3031937 w 3031982"/>
              <a:gd name="connsiteY5" fmla="*/ 36208 h 2990469"/>
              <a:gd name="connsiteX6" fmla="*/ 2925557 w 3031982"/>
              <a:gd name="connsiteY6" fmla="*/ 2136758 h 2990469"/>
              <a:gd name="connsiteX7" fmla="*/ 2886592 w 3031982"/>
              <a:gd name="connsiteY7" fmla="*/ 2817106 h 2990469"/>
              <a:gd name="connsiteX8" fmla="*/ 2831730 w 3031982"/>
              <a:gd name="connsiteY8" fmla="*/ 2922067 h 2990469"/>
              <a:gd name="connsiteX9" fmla="*/ 2714333 w 3031982"/>
              <a:gd name="connsiteY9" fmla="*/ 2982863 h 2990469"/>
              <a:gd name="connsiteX10" fmla="*/ 2646205 w 3031982"/>
              <a:gd name="connsiteY10" fmla="*/ 2980551 h 2990469"/>
              <a:gd name="connsiteX11" fmla="*/ 1681109 w 3031982"/>
              <a:gd name="connsiteY11" fmla="*/ 2982637 h 2990469"/>
              <a:gd name="connsiteX12" fmla="*/ 1541061 w 3031982"/>
              <a:gd name="connsiteY12" fmla="*/ 2980288 h 2990469"/>
              <a:gd name="connsiteX13" fmla="*/ 1179401 w 3031982"/>
              <a:gd name="connsiteY13" fmla="*/ 2985063 h 2990469"/>
              <a:gd name="connsiteX14" fmla="*/ 1066019 w 3031982"/>
              <a:gd name="connsiteY14" fmla="*/ 2978837 h 2990469"/>
              <a:gd name="connsiteX15" fmla="*/ 876585 w 3031982"/>
              <a:gd name="connsiteY15" fmla="*/ 2983477 h 2990469"/>
              <a:gd name="connsiteX16" fmla="*/ 287725 w 3031982"/>
              <a:gd name="connsiteY16" fmla="*/ 2981003 h 2990469"/>
              <a:gd name="connsiteX17" fmla="*/ 126302 w 3031982"/>
              <a:gd name="connsiteY17" fmla="*/ 2907028 h 2990469"/>
              <a:gd name="connsiteX18" fmla="*/ 58017 w 3031982"/>
              <a:gd name="connsiteY18" fmla="*/ 2395370 h 2990469"/>
              <a:gd name="connsiteX19" fmla="*/ 49302 w 3031982"/>
              <a:gd name="connsiteY19" fmla="*/ 1527811 h 2990469"/>
              <a:gd name="connsiteX0" fmla="*/ 16209 w 2998889"/>
              <a:gd name="connsiteY0" fmla="*/ 1527811 h 2990469"/>
              <a:gd name="connsiteX1" fmla="*/ 4116 w 2998889"/>
              <a:gd name="connsiteY1" fmla="*/ 137266 h 2990469"/>
              <a:gd name="connsiteX2" fmla="*/ 548570 w 2998889"/>
              <a:gd name="connsiteY2" fmla="*/ 72878 h 2990469"/>
              <a:gd name="connsiteX3" fmla="*/ 1176333 w 2998889"/>
              <a:gd name="connsiteY3" fmla="*/ 59251 h 2990469"/>
              <a:gd name="connsiteX4" fmla="*/ 2326019 w 2998889"/>
              <a:gd name="connsiteY4" fmla="*/ 57282 h 2990469"/>
              <a:gd name="connsiteX5" fmla="*/ 2998844 w 2998889"/>
              <a:gd name="connsiteY5" fmla="*/ 36208 h 2990469"/>
              <a:gd name="connsiteX6" fmla="*/ 2892464 w 2998889"/>
              <a:gd name="connsiteY6" fmla="*/ 2136758 h 2990469"/>
              <a:gd name="connsiteX7" fmla="*/ 2853499 w 2998889"/>
              <a:gd name="connsiteY7" fmla="*/ 2817106 h 2990469"/>
              <a:gd name="connsiteX8" fmla="*/ 2798637 w 2998889"/>
              <a:gd name="connsiteY8" fmla="*/ 2922067 h 2990469"/>
              <a:gd name="connsiteX9" fmla="*/ 2681240 w 2998889"/>
              <a:gd name="connsiteY9" fmla="*/ 2982863 h 2990469"/>
              <a:gd name="connsiteX10" fmla="*/ 2613112 w 2998889"/>
              <a:gd name="connsiteY10" fmla="*/ 2980551 h 2990469"/>
              <a:gd name="connsiteX11" fmla="*/ 1648016 w 2998889"/>
              <a:gd name="connsiteY11" fmla="*/ 2982637 h 2990469"/>
              <a:gd name="connsiteX12" fmla="*/ 1507968 w 2998889"/>
              <a:gd name="connsiteY12" fmla="*/ 2980288 h 2990469"/>
              <a:gd name="connsiteX13" fmla="*/ 1146308 w 2998889"/>
              <a:gd name="connsiteY13" fmla="*/ 2985063 h 2990469"/>
              <a:gd name="connsiteX14" fmla="*/ 1032926 w 2998889"/>
              <a:gd name="connsiteY14" fmla="*/ 2978837 h 2990469"/>
              <a:gd name="connsiteX15" fmla="*/ 843492 w 2998889"/>
              <a:gd name="connsiteY15" fmla="*/ 2983477 h 2990469"/>
              <a:gd name="connsiteX16" fmla="*/ 254632 w 2998889"/>
              <a:gd name="connsiteY16" fmla="*/ 2981003 h 2990469"/>
              <a:gd name="connsiteX17" fmla="*/ 93209 w 2998889"/>
              <a:gd name="connsiteY17" fmla="*/ 2907028 h 2990469"/>
              <a:gd name="connsiteX18" fmla="*/ 24924 w 2998889"/>
              <a:gd name="connsiteY18" fmla="*/ 2395370 h 2990469"/>
              <a:gd name="connsiteX19" fmla="*/ 16209 w 2998889"/>
              <a:gd name="connsiteY19" fmla="*/ 1527811 h 299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98889" h="2990469">
                <a:moveTo>
                  <a:pt x="16209" y="1527811"/>
                </a:moveTo>
                <a:cubicBezTo>
                  <a:pt x="12741" y="1151460"/>
                  <a:pt x="-8879" y="282844"/>
                  <a:pt x="4116" y="137266"/>
                </a:cubicBezTo>
                <a:cubicBezTo>
                  <a:pt x="27074" y="-119923"/>
                  <a:pt x="353200" y="85881"/>
                  <a:pt x="548570" y="72878"/>
                </a:cubicBezTo>
                <a:cubicBezTo>
                  <a:pt x="743940" y="59875"/>
                  <a:pt x="1112118" y="75305"/>
                  <a:pt x="1176333" y="59251"/>
                </a:cubicBezTo>
                <a:cubicBezTo>
                  <a:pt x="2508792" y="50755"/>
                  <a:pt x="1549438" y="69308"/>
                  <a:pt x="2326019" y="57282"/>
                </a:cubicBezTo>
                <a:cubicBezTo>
                  <a:pt x="2365348" y="67114"/>
                  <a:pt x="3005108" y="-60019"/>
                  <a:pt x="2998844" y="36208"/>
                </a:cubicBezTo>
                <a:cubicBezTo>
                  <a:pt x="2979365" y="335442"/>
                  <a:pt x="2898758" y="1991628"/>
                  <a:pt x="2892464" y="2136758"/>
                </a:cubicBezTo>
                <a:cubicBezTo>
                  <a:pt x="2903455" y="2363441"/>
                  <a:pt x="2869137" y="2686221"/>
                  <a:pt x="2853499" y="2817106"/>
                </a:cubicBezTo>
                <a:cubicBezTo>
                  <a:pt x="2837861" y="2947991"/>
                  <a:pt x="2827347" y="2894441"/>
                  <a:pt x="2798637" y="2922067"/>
                </a:cubicBezTo>
                <a:cubicBezTo>
                  <a:pt x="2769927" y="2949693"/>
                  <a:pt x="2725485" y="2977947"/>
                  <a:pt x="2681240" y="2982863"/>
                </a:cubicBezTo>
                <a:cubicBezTo>
                  <a:pt x="2666492" y="2987779"/>
                  <a:pt x="2771668" y="2984001"/>
                  <a:pt x="2613112" y="2980551"/>
                </a:cubicBezTo>
                <a:cubicBezTo>
                  <a:pt x="2291488" y="2973553"/>
                  <a:pt x="1969715" y="2981942"/>
                  <a:pt x="1648016" y="2982637"/>
                </a:cubicBezTo>
                <a:cubicBezTo>
                  <a:pt x="1633268" y="2987553"/>
                  <a:pt x="1591586" y="2979884"/>
                  <a:pt x="1507968" y="2980288"/>
                </a:cubicBezTo>
                <a:lnTo>
                  <a:pt x="1146308" y="2985063"/>
                </a:lnTo>
                <a:cubicBezTo>
                  <a:pt x="1067134" y="2984821"/>
                  <a:pt x="1083395" y="2979101"/>
                  <a:pt x="1032926" y="2978837"/>
                </a:cubicBezTo>
                <a:cubicBezTo>
                  <a:pt x="982457" y="2978573"/>
                  <a:pt x="951724" y="2987165"/>
                  <a:pt x="843492" y="2983477"/>
                </a:cubicBezTo>
                <a:cubicBezTo>
                  <a:pt x="683257" y="2992659"/>
                  <a:pt x="379679" y="2993744"/>
                  <a:pt x="254632" y="2981003"/>
                </a:cubicBezTo>
                <a:cubicBezTo>
                  <a:pt x="129585" y="2968262"/>
                  <a:pt x="97693" y="2931691"/>
                  <a:pt x="93209" y="2907028"/>
                </a:cubicBezTo>
                <a:cubicBezTo>
                  <a:pt x="87860" y="2877606"/>
                  <a:pt x="29840" y="2424867"/>
                  <a:pt x="24924" y="2395370"/>
                </a:cubicBezTo>
                <a:cubicBezTo>
                  <a:pt x="4624" y="1928459"/>
                  <a:pt x="19677" y="1904162"/>
                  <a:pt x="16209" y="1527811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418386" y="551261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56553" y="876659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18386" y="1364756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56553" y="1690154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56553" y="2340950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4"/>
          <p:cNvSpPr txBox="1"/>
          <p:nvPr/>
        </p:nvSpPr>
        <p:spPr>
          <a:xfrm>
            <a:off x="1103650" y="3151586"/>
            <a:ext cx="157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800 ml</a:t>
            </a:r>
          </a:p>
        </p:txBody>
      </p:sp>
      <p:sp>
        <p:nvSpPr>
          <p:cNvPr id="50" name="TextBox 64"/>
          <p:cNvSpPr txBox="1"/>
          <p:nvPr/>
        </p:nvSpPr>
        <p:spPr>
          <a:xfrm>
            <a:off x="4522276" y="3139218"/>
            <a:ext cx="157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600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64"/>
              <p:cNvSpPr txBox="1"/>
              <p:nvPr/>
            </p:nvSpPr>
            <p:spPr>
              <a:xfrm>
                <a:off x="1035007" y="3847783"/>
                <a:ext cx="505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800 ml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600 ml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2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07" y="3847783"/>
                <a:ext cx="5052288" cy="523220"/>
              </a:xfrm>
              <a:prstGeom prst="rect">
                <a:avLst/>
              </a:prstGeom>
              <a:blipFill>
                <a:blip r:embed="rId8"/>
                <a:stretch>
                  <a:fillRect l="-253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64"/>
          <p:cNvSpPr txBox="1"/>
          <p:nvPr/>
        </p:nvSpPr>
        <p:spPr>
          <a:xfrm>
            <a:off x="3827391" y="3862640"/>
            <a:ext cx="234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1,400 ml</a:t>
            </a:r>
          </a:p>
        </p:txBody>
      </p:sp>
      <p:sp>
        <p:nvSpPr>
          <p:cNvPr id="60" name="TextBox 64"/>
          <p:cNvSpPr txBox="1"/>
          <p:nvPr/>
        </p:nvSpPr>
        <p:spPr>
          <a:xfrm>
            <a:off x="6202760" y="3451280"/>
            <a:ext cx="169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1,400 </a:t>
            </a:r>
          </a:p>
          <a:p>
            <a:r>
              <a:rPr lang="en-GB" sz="2800" dirty="0"/>
              <a:t>  ml</a:t>
            </a:r>
          </a:p>
        </p:txBody>
      </p:sp>
      <p:sp>
        <p:nvSpPr>
          <p:cNvPr id="61" name="TextBox 64"/>
          <p:cNvSpPr txBox="1"/>
          <p:nvPr/>
        </p:nvSpPr>
        <p:spPr>
          <a:xfrm>
            <a:off x="5448052" y="4991003"/>
            <a:ext cx="169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1,000 </a:t>
            </a:r>
          </a:p>
          <a:p>
            <a:r>
              <a:rPr lang="en-GB" sz="2800" dirty="0"/>
              <a:t>  ml</a:t>
            </a:r>
          </a:p>
        </p:txBody>
      </p:sp>
      <p:sp>
        <p:nvSpPr>
          <p:cNvPr id="62" name="TextBox 64"/>
          <p:cNvSpPr txBox="1"/>
          <p:nvPr/>
        </p:nvSpPr>
        <p:spPr>
          <a:xfrm>
            <a:off x="5549895" y="4917606"/>
            <a:ext cx="169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1 </a:t>
            </a:r>
          </a:p>
          <a:p>
            <a:r>
              <a:rPr lang="en-GB" sz="2800" dirty="0"/>
              <a:t>litre</a:t>
            </a:r>
          </a:p>
        </p:txBody>
      </p:sp>
      <p:sp>
        <p:nvSpPr>
          <p:cNvPr id="63" name="TextBox 64"/>
          <p:cNvSpPr txBox="1"/>
          <p:nvPr/>
        </p:nvSpPr>
        <p:spPr>
          <a:xfrm>
            <a:off x="7094285" y="4996629"/>
            <a:ext cx="1693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 </a:t>
            </a:r>
          </a:p>
          <a:p>
            <a:r>
              <a:rPr lang="en-GB" sz="2800" dirty="0"/>
              <a:t> ml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827337" y="3871761"/>
            <a:ext cx="246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 litre 400 ml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95944" y="1999804"/>
            <a:ext cx="80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litre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37592" y="1164370"/>
            <a:ext cx="85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litres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73121" y="366033"/>
            <a:ext cx="82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litres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350130" y="662916"/>
            <a:ext cx="1486056" cy="2085975"/>
          </a:xfrm>
          <a:prstGeom prst="rect">
            <a:avLst/>
          </a:prstGeom>
          <a:solidFill>
            <a:srgbClr val="E5F5FE"/>
          </a:solidFill>
          <a:ln>
            <a:solidFill>
              <a:srgbClr val="E5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874140" y="2864924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74140" y="2539530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635973" y="2214132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74140" y="2051433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74140" y="1888734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874140" y="2702229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74140" y="1563336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874140" y="1237938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874140" y="1075239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874140" y="749841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635973" y="587142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74140" y="912540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635973" y="1400637"/>
            <a:ext cx="936000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74140" y="1726035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74140" y="2376831"/>
            <a:ext cx="6978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913531" y="2035685"/>
            <a:ext cx="80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litre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55179" y="1200251"/>
            <a:ext cx="85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litres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90708" y="401914"/>
            <a:ext cx="82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litres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1525223" y="2352219"/>
            <a:ext cx="2689025" cy="752250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493 w 1952873"/>
              <a:gd name="connsiteY0" fmla="*/ 300063 h 1455773"/>
              <a:gd name="connsiteX1" fmla="*/ 20965 w 1952873"/>
              <a:gd name="connsiteY1" fmla="*/ 283004 h 1455773"/>
              <a:gd name="connsiteX2" fmla="*/ 141617 w 1952873"/>
              <a:gd name="connsiteY2" fmla="*/ 1 h 1455773"/>
              <a:gd name="connsiteX3" fmla="*/ 297662 w 1952873"/>
              <a:gd name="connsiteY3" fmla="*/ 286416 h 1455773"/>
              <a:gd name="connsiteX4" fmla="*/ 1864403 w 1952873"/>
              <a:gd name="connsiteY4" fmla="*/ 284106 h 1455773"/>
              <a:gd name="connsiteX5" fmla="*/ 1949482 w 1952873"/>
              <a:gd name="connsiteY5" fmla="*/ 360158 h 1455773"/>
              <a:gd name="connsiteX6" fmla="*/ 1933633 w 1952873"/>
              <a:gd name="connsiteY6" fmla="*/ 791273 h 1455773"/>
              <a:gd name="connsiteX7" fmla="*/ 1922297 w 1952873"/>
              <a:gd name="connsiteY7" fmla="*/ 1323315 h 1455773"/>
              <a:gd name="connsiteX8" fmla="*/ 1853367 w 1952873"/>
              <a:gd name="connsiteY8" fmla="*/ 1418893 h 1455773"/>
              <a:gd name="connsiteX9" fmla="*/ 1743004 w 1952873"/>
              <a:gd name="connsiteY9" fmla="*/ 1451539 h 1455773"/>
              <a:gd name="connsiteX10" fmla="*/ 1674876 w 1952873"/>
              <a:gd name="connsiteY10" fmla="*/ 1449227 h 1455773"/>
              <a:gd name="connsiteX11" fmla="*/ 709780 w 1952873"/>
              <a:gd name="connsiteY11" fmla="*/ 1451313 h 1455773"/>
              <a:gd name="connsiteX12" fmla="*/ 569732 w 1952873"/>
              <a:gd name="connsiteY12" fmla="*/ 1448964 h 1455773"/>
              <a:gd name="connsiteX13" fmla="*/ 208072 w 1952873"/>
              <a:gd name="connsiteY13" fmla="*/ 1453739 h 1455773"/>
              <a:gd name="connsiteX14" fmla="*/ 98809 w 1952873"/>
              <a:gd name="connsiteY14" fmla="*/ 1410442 h 1455773"/>
              <a:gd name="connsiteX15" fmla="*/ 53537 w 1952873"/>
              <a:gd name="connsiteY15" fmla="*/ 1316228 h 1455773"/>
              <a:gd name="connsiteX16" fmla="*/ 41326 w 1952873"/>
              <a:gd name="connsiteY16" fmla="*/ 1186068 h 1455773"/>
              <a:gd name="connsiteX17" fmla="*/ 36706 w 1952873"/>
              <a:gd name="connsiteY17" fmla="*/ 1111115 h 1455773"/>
              <a:gd name="connsiteX18" fmla="*/ 26392 w 1952873"/>
              <a:gd name="connsiteY18" fmla="*/ 965339 h 1455773"/>
              <a:gd name="connsiteX19" fmla="*/ 493 w 1952873"/>
              <a:gd name="connsiteY19" fmla="*/ 300063 h 1455773"/>
              <a:gd name="connsiteX0" fmla="*/ 6578 w 1958958"/>
              <a:gd name="connsiteY0" fmla="*/ 314703 h 1470413"/>
              <a:gd name="connsiteX1" fmla="*/ 13668 w 1958958"/>
              <a:gd name="connsiteY1" fmla="*/ 70159 h 1470413"/>
              <a:gd name="connsiteX2" fmla="*/ 147702 w 1958958"/>
              <a:gd name="connsiteY2" fmla="*/ 14641 h 1470413"/>
              <a:gd name="connsiteX3" fmla="*/ 303747 w 1958958"/>
              <a:gd name="connsiteY3" fmla="*/ 301056 h 1470413"/>
              <a:gd name="connsiteX4" fmla="*/ 1870488 w 1958958"/>
              <a:gd name="connsiteY4" fmla="*/ 298746 h 1470413"/>
              <a:gd name="connsiteX5" fmla="*/ 1955567 w 1958958"/>
              <a:gd name="connsiteY5" fmla="*/ 374798 h 1470413"/>
              <a:gd name="connsiteX6" fmla="*/ 1939718 w 1958958"/>
              <a:gd name="connsiteY6" fmla="*/ 805913 h 1470413"/>
              <a:gd name="connsiteX7" fmla="*/ 1928382 w 1958958"/>
              <a:gd name="connsiteY7" fmla="*/ 1337955 h 1470413"/>
              <a:gd name="connsiteX8" fmla="*/ 1859452 w 1958958"/>
              <a:gd name="connsiteY8" fmla="*/ 1433533 h 1470413"/>
              <a:gd name="connsiteX9" fmla="*/ 1749089 w 1958958"/>
              <a:gd name="connsiteY9" fmla="*/ 1466179 h 1470413"/>
              <a:gd name="connsiteX10" fmla="*/ 1680961 w 1958958"/>
              <a:gd name="connsiteY10" fmla="*/ 1463867 h 1470413"/>
              <a:gd name="connsiteX11" fmla="*/ 715865 w 1958958"/>
              <a:gd name="connsiteY11" fmla="*/ 1465953 h 1470413"/>
              <a:gd name="connsiteX12" fmla="*/ 575817 w 1958958"/>
              <a:gd name="connsiteY12" fmla="*/ 1463604 h 1470413"/>
              <a:gd name="connsiteX13" fmla="*/ 214157 w 1958958"/>
              <a:gd name="connsiteY13" fmla="*/ 1468379 h 1470413"/>
              <a:gd name="connsiteX14" fmla="*/ 104894 w 1958958"/>
              <a:gd name="connsiteY14" fmla="*/ 1425082 h 1470413"/>
              <a:gd name="connsiteX15" fmla="*/ 59622 w 1958958"/>
              <a:gd name="connsiteY15" fmla="*/ 1330868 h 1470413"/>
              <a:gd name="connsiteX16" fmla="*/ 47411 w 1958958"/>
              <a:gd name="connsiteY16" fmla="*/ 1200708 h 1470413"/>
              <a:gd name="connsiteX17" fmla="*/ 42791 w 1958958"/>
              <a:gd name="connsiteY17" fmla="*/ 1125755 h 1470413"/>
              <a:gd name="connsiteX18" fmla="*/ 32477 w 1958958"/>
              <a:gd name="connsiteY18" fmla="*/ 979979 h 1470413"/>
              <a:gd name="connsiteX19" fmla="*/ 6578 w 1958958"/>
              <a:gd name="connsiteY19" fmla="*/ 314703 h 1470413"/>
              <a:gd name="connsiteX0" fmla="*/ 1816 w 1954196"/>
              <a:gd name="connsiteY0" fmla="*/ 315289 h 1470999"/>
              <a:gd name="connsiteX1" fmla="*/ 8906 w 1954196"/>
              <a:gd name="connsiteY1" fmla="*/ 70745 h 1470999"/>
              <a:gd name="connsiteX2" fmla="*/ 142940 w 1954196"/>
              <a:gd name="connsiteY2" fmla="*/ 15227 h 1470999"/>
              <a:gd name="connsiteX3" fmla="*/ 298985 w 1954196"/>
              <a:gd name="connsiteY3" fmla="*/ 301642 h 1470999"/>
              <a:gd name="connsiteX4" fmla="*/ 1865726 w 1954196"/>
              <a:gd name="connsiteY4" fmla="*/ 299332 h 1470999"/>
              <a:gd name="connsiteX5" fmla="*/ 1950805 w 1954196"/>
              <a:gd name="connsiteY5" fmla="*/ 375384 h 1470999"/>
              <a:gd name="connsiteX6" fmla="*/ 1934956 w 1954196"/>
              <a:gd name="connsiteY6" fmla="*/ 806499 h 1470999"/>
              <a:gd name="connsiteX7" fmla="*/ 1923620 w 1954196"/>
              <a:gd name="connsiteY7" fmla="*/ 1338541 h 1470999"/>
              <a:gd name="connsiteX8" fmla="*/ 1854690 w 1954196"/>
              <a:gd name="connsiteY8" fmla="*/ 1434119 h 1470999"/>
              <a:gd name="connsiteX9" fmla="*/ 1744327 w 1954196"/>
              <a:gd name="connsiteY9" fmla="*/ 1466765 h 1470999"/>
              <a:gd name="connsiteX10" fmla="*/ 1676199 w 1954196"/>
              <a:gd name="connsiteY10" fmla="*/ 1464453 h 1470999"/>
              <a:gd name="connsiteX11" fmla="*/ 711103 w 1954196"/>
              <a:gd name="connsiteY11" fmla="*/ 1466539 h 1470999"/>
              <a:gd name="connsiteX12" fmla="*/ 571055 w 1954196"/>
              <a:gd name="connsiteY12" fmla="*/ 1464190 h 1470999"/>
              <a:gd name="connsiteX13" fmla="*/ 209395 w 1954196"/>
              <a:gd name="connsiteY13" fmla="*/ 1468965 h 1470999"/>
              <a:gd name="connsiteX14" fmla="*/ 100132 w 1954196"/>
              <a:gd name="connsiteY14" fmla="*/ 1425668 h 1470999"/>
              <a:gd name="connsiteX15" fmla="*/ 54860 w 1954196"/>
              <a:gd name="connsiteY15" fmla="*/ 1331454 h 1470999"/>
              <a:gd name="connsiteX16" fmla="*/ 42649 w 1954196"/>
              <a:gd name="connsiteY16" fmla="*/ 1201294 h 1470999"/>
              <a:gd name="connsiteX17" fmla="*/ 38029 w 1954196"/>
              <a:gd name="connsiteY17" fmla="*/ 1126341 h 1470999"/>
              <a:gd name="connsiteX18" fmla="*/ 27715 w 1954196"/>
              <a:gd name="connsiteY18" fmla="*/ 980565 h 1470999"/>
              <a:gd name="connsiteX19" fmla="*/ 1816 w 1954196"/>
              <a:gd name="connsiteY19" fmla="*/ 315289 h 1470999"/>
              <a:gd name="connsiteX0" fmla="*/ 10419 w 1962799"/>
              <a:gd name="connsiteY0" fmla="*/ 329905 h 1485615"/>
              <a:gd name="connsiteX1" fmla="*/ 4127 w 1962799"/>
              <a:gd name="connsiteY1" fmla="*/ 45217 h 1485615"/>
              <a:gd name="connsiteX2" fmla="*/ 151543 w 1962799"/>
              <a:gd name="connsiteY2" fmla="*/ 29843 h 1485615"/>
              <a:gd name="connsiteX3" fmla="*/ 307588 w 1962799"/>
              <a:gd name="connsiteY3" fmla="*/ 316258 h 1485615"/>
              <a:gd name="connsiteX4" fmla="*/ 1874329 w 1962799"/>
              <a:gd name="connsiteY4" fmla="*/ 313948 h 1485615"/>
              <a:gd name="connsiteX5" fmla="*/ 1959408 w 1962799"/>
              <a:gd name="connsiteY5" fmla="*/ 390000 h 1485615"/>
              <a:gd name="connsiteX6" fmla="*/ 1943559 w 1962799"/>
              <a:gd name="connsiteY6" fmla="*/ 821115 h 1485615"/>
              <a:gd name="connsiteX7" fmla="*/ 1932223 w 1962799"/>
              <a:gd name="connsiteY7" fmla="*/ 1353157 h 1485615"/>
              <a:gd name="connsiteX8" fmla="*/ 1863293 w 1962799"/>
              <a:gd name="connsiteY8" fmla="*/ 1448735 h 1485615"/>
              <a:gd name="connsiteX9" fmla="*/ 1752930 w 1962799"/>
              <a:gd name="connsiteY9" fmla="*/ 1481381 h 1485615"/>
              <a:gd name="connsiteX10" fmla="*/ 1684802 w 1962799"/>
              <a:gd name="connsiteY10" fmla="*/ 1479069 h 1485615"/>
              <a:gd name="connsiteX11" fmla="*/ 719706 w 1962799"/>
              <a:gd name="connsiteY11" fmla="*/ 1481155 h 1485615"/>
              <a:gd name="connsiteX12" fmla="*/ 579658 w 1962799"/>
              <a:gd name="connsiteY12" fmla="*/ 1478806 h 1485615"/>
              <a:gd name="connsiteX13" fmla="*/ 217998 w 1962799"/>
              <a:gd name="connsiteY13" fmla="*/ 1483581 h 1485615"/>
              <a:gd name="connsiteX14" fmla="*/ 108735 w 1962799"/>
              <a:gd name="connsiteY14" fmla="*/ 1440284 h 1485615"/>
              <a:gd name="connsiteX15" fmla="*/ 63463 w 1962799"/>
              <a:gd name="connsiteY15" fmla="*/ 1346070 h 1485615"/>
              <a:gd name="connsiteX16" fmla="*/ 51252 w 1962799"/>
              <a:gd name="connsiteY16" fmla="*/ 1215910 h 1485615"/>
              <a:gd name="connsiteX17" fmla="*/ 46632 w 1962799"/>
              <a:gd name="connsiteY17" fmla="*/ 1140957 h 1485615"/>
              <a:gd name="connsiteX18" fmla="*/ 36318 w 1962799"/>
              <a:gd name="connsiteY18" fmla="*/ 995181 h 1485615"/>
              <a:gd name="connsiteX19" fmla="*/ 10419 w 1962799"/>
              <a:gd name="connsiteY19" fmla="*/ 329905 h 1485615"/>
              <a:gd name="connsiteX0" fmla="*/ 10419 w 1962799"/>
              <a:gd name="connsiteY0" fmla="*/ 312373 h 1468083"/>
              <a:gd name="connsiteX1" fmla="*/ 4127 w 1962799"/>
              <a:gd name="connsiteY1" fmla="*/ 27685 h 1468083"/>
              <a:gd name="connsiteX2" fmla="*/ 151543 w 1962799"/>
              <a:gd name="connsiteY2" fmla="*/ 12311 h 1468083"/>
              <a:gd name="connsiteX3" fmla="*/ 445863 w 1962799"/>
              <a:gd name="connsiteY3" fmla="*/ 8794 h 1468083"/>
              <a:gd name="connsiteX4" fmla="*/ 1874329 w 1962799"/>
              <a:gd name="connsiteY4" fmla="*/ 296416 h 1468083"/>
              <a:gd name="connsiteX5" fmla="*/ 1959408 w 1962799"/>
              <a:gd name="connsiteY5" fmla="*/ 372468 h 1468083"/>
              <a:gd name="connsiteX6" fmla="*/ 1943559 w 1962799"/>
              <a:gd name="connsiteY6" fmla="*/ 803583 h 1468083"/>
              <a:gd name="connsiteX7" fmla="*/ 1932223 w 1962799"/>
              <a:gd name="connsiteY7" fmla="*/ 1335625 h 1468083"/>
              <a:gd name="connsiteX8" fmla="*/ 1863293 w 1962799"/>
              <a:gd name="connsiteY8" fmla="*/ 1431203 h 1468083"/>
              <a:gd name="connsiteX9" fmla="*/ 1752930 w 1962799"/>
              <a:gd name="connsiteY9" fmla="*/ 1463849 h 1468083"/>
              <a:gd name="connsiteX10" fmla="*/ 1684802 w 1962799"/>
              <a:gd name="connsiteY10" fmla="*/ 1461537 h 1468083"/>
              <a:gd name="connsiteX11" fmla="*/ 719706 w 1962799"/>
              <a:gd name="connsiteY11" fmla="*/ 1463623 h 1468083"/>
              <a:gd name="connsiteX12" fmla="*/ 579658 w 1962799"/>
              <a:gd name="connsiteY12" fmla="*/ 1461274 h 1468083"/>
              <a:gd name="connsiteX13" fmla="*/ 217998 w 1962799"/>
              <a:gd name="connsiteY13" fmla="*/ 1466049 h 1468083"/>
              <a:gd name="connsiteX14" fmla="*/ 108735 w 1962799"/>
              <a:gd name="connsiteY14" fmla="*/ 1422752 h 1468083"/>
              <a:gd name="connsiteX15" fmla="*/ 63463 w 1962799"/>
              <a:gd name="connsiteY15" fmla="*/ 1328538 h 1468083"/>
              <a:gd name="connsiteX16" fmla="*/ 51252 w 1962799"/>
              <a:gd name="connsiteY16" fmla="*/ 1198378 h 1468083"/>
              <a:gd name="connsiteX17" fmla="*/ 46632 w 1962799"/>
              <a:gd name="connsiteY17" fmla="*/ 1123425 h 1468083"/>
              <a:gd name="connsiteX18" fmla="*/ 36318 w 1962799"/>
              <a:gd name="connsiteY18" fmla="*/ 977649 h 1468083"/>
              <a:gd name="connsiteX19" fmla="*/ 10419 w 1962799"/>
              <a:gd name="connsiteY19" fmla="*/ 312373 h 1468083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6961 h 1472671"/>
              <a:gd name="connsiteX1" fmla="*/ 4127 w 1977237"/>
              <a:gd name="connsiteY1" fmla="*/ 32273 h 1472671"/>
              <a:gd name="connsiteX2" fmla="*/ 151543 w 1977237"/>
              <a:gd name="connsiteY2" fmla="*/ 16899 h 1472671"/>
              <a:gd name="connsiteX3" fmla="*/ 445863 w 1977237"/>
              <a:gd name="connsiteY3" fmla="*/ 0 h 1472671"/>
              <a:gd name="connsiteX4" fmla="*/ 1959078 w 1977237"/>
              <a:gd name="connsiteY4" fmla="*/ 2151 h 1472671"/>
              <a:gd name="connsiteX5" fmla="*/ 1959408 w 1977237"/>
              <a:gd name="connsiteY5" fmla="*/ 377056 h 1472671"/>
              <a:gd name="connsiteX6" fmla="*/ 1943559 w 1977237"/>
              <a:gd name="connsiteY6" fmla="*/ 808171 h 1472671"/>
              <a:gd name="connsiteX7" fmla="*/ 1932223 w 1977237"/>
              <a:gd name="connsiteY7" fmla="*/ 1340213 h 1472671"/>
              <a:gd name="connsiteX8" fmla="*/ 1863293 w 1977237"/>
              <a:gd name="connsiteY8" fmla="*/ 1435791 h 1472671"/>
              <a:gd name="connsiteX9" fmla="*/ 1752930 w 1977237"/>
              <a:gd name="connsiteY9" fmla="*/ 1468437 h 1472671"/>
              <a:gd name="connsiteX10" fmla="*/ 1684802 w 1977237"/>
              <a:gd name="connsiteY10" fmla="*/ 1466125 h 1472671"/>
              <a:gd name="connsiteX11" fmla="*/ 719706 w 1977237"/>
              <a:gd name="connsiteY11" fmla="*/ 1468211 h 1472671"/>
              <a:gd name="connsiteX12" fmla="*/ 579658 w 1977237"/>
              <a:gd name="connsiteY12" fmla="*/ 1465862 h 1472671"/>
              <a:gd name="connsiteX13" fmla="*/ 217998 w 1977237"/>
              <a:gd name="connsiteY13" fmla="*/ 1470637 h 1472671"/>
              <a:gd name="connsiteX14" fmla="*/ 108735 w 1977237"/>
              <a:gd name="connsiteY14" fmla="*/ 1427340 h 1472671"/>
              <a:gd name="connsiteX15" fmla="*/ 63463 w 1977237"/>
              <a:gd name="connsiteY15" fmla="*/ 1333126 h 1472671"/>
              <a:gd name="connsiteX16" fmla="*/ 51252 w 1977237"/>
              <a:gd name="connsiteY16" fmla="*/ 1202966 h 1472671"/>
              <a:gd name="connsiteX17" fmla="*/ 46632 w 1977237"/>
              <a:gd name="connsiteY17" fmla="*/ 1128013 h 1472671"/>
              <a:gd name="connsiteX18" fmla="*/ 36318 w 1977237"/>
              <a:gd name="connsiteY18" fmla="*/ 982237 h 1472671"/>
              <a:gd name="connsiteX19" fmla="*/ 10419 w 1977237"/>
              <a:gd name="connsiteY19" fmla="*/ 316961 h 1472671"/>
              <a:gd name="connsiteX0" fmla="*/ 16006 w 1982824"/>
              <a:gd name="connsiteY0" fmla="*/ 316961 h 1472671"/>
              <a:gd name="connsiteX1" fmla="*/ 9714 w 1982824"/>
              <a:gd name="connsiteY1" fmla="*/ 32273 h 1472671"/>
              <a:gd name="connsiteX2" fmla="*/ 152669 w 1982824"/>
              <a:gd name="connsiteY2" fmla="*/ 7978 h 1472671"/>
              <a:gd name="connsiteX3" fmla="*/ 451450 w 1982824"/>
              <a:gd name="connsiteY3" fmla="*/ 0 h 1472671"/>
              <a:gd name="connsiteX4" fmla="*/ 1964665 w 1982824"/>
              <a:gd name="connsiteY4" fmla="*/ 2151 h 1472671"/>
              <a:gd name="connsiteX5" fmla="*/ 1964995 w 1982824"/>
              <a:gd name="connsiteY5" fmla="*/ 377056 h 1472671"/>
              <a:gd name="connsiteX6" fmla="*/ 1949146 w 1982824"/>
              <a:gd name="connsiteY6" fmla="*/ 808171 h 1472671"/>
              <a:gd name="connsiteX7" fmla="*/ 1937810 w 1982824"/>
              <a:gd name="connsiteY7" fmla="*/ 1340213 h 1472671"/>
              <a:gd name="connsiteX8" fmla="*/ 1868880 w 1982824"/>
              <a:gd name="connsiteY8" fmla="*/ 1435791 h 1472671"/>
              <a:gd name="connsiteX9" fmla="*/ 1758517 w 1982824"/>
              <a:gd name="connsiteY9" fmla="*/ 1468437 h 1472671"/>
              <a:gd name="connsiteX10" fmla="*/ 1690389 w 1982824"/>
              <a:gd name="connsiteY10" fmla="*/ 1466125 h 1472671"/>
              <a:gd name="connsiteX11" fmla="*/ 725293 w 1982824"/>
              <a:gd name="connsiteY11" fmla="*/ 1468211 h 1472671"/>
              <a:gd name="connsiteX12" fmla="*/ 585245 w 1982824"/>
              <a:gd name="connsiteY12" fmla="*/ 1465862 h 1472671"/>
              <a:gd name="connsiteX13" fmla="*/ 223585 w 1982824"/>
              <a:gd name="connsiteY13" fmla="*/ 1470637 h 1472671"/>
              <a:gd name="connsiteX14" fmla="*/ 114322 w 1982824"/>
              <a:gd name="connsiteY14" fmla="*/ 1427340 h 1472671"/>
              <a:gd name="connsiteX15" fmla="*/ 69050 w 1982824"/>
              <a:gd name="connsiteY15" fmla="*/ 1333126 h 1472671"/>
              <a:gd name="connsiteX16" fmla="*/ 56839 w 1982824"/>
              <a:gd name="connsiteY16" fmla="*/ 1202966 h 1472671"/>
              <a:gd name="connsiteX17" fmla="*/ 52219 w 1982824"/>
              <a:gd name="connsiteY17" fmla="*/ 1128013 h 1472671"/>
              <a:gd name="connsiteX18" fmla="*/ 41905 w 1982824"/>
              <a:gd name="connsiteY18" fmla="*/ 982237 h 1472671"/>
              <a:gd name="connsiteX19" fmla="*/ 16006 w 1982824"/>
              <a:gd name="connsiteY19" fmla="*/ 316961 h 1472671"/>
              <a:gd name="connsiteX0" fmla="*/ 16006 w 1966460"/>
              <a:gd name="connsiteY0" fmla="*/ 316961 h 1472671"/>
              <a:gd name="connsiteX1" fmla="*/ 9714 w 1966460"/>
              <a:gd name="connsiteY1" fmla="*/ 32273 h 1472671"/>
              <a:gd name="connsiteX2" fmla="*/ 152669 w 1966460"/>
              <a:gd name="connsiteY2" fmla="*/ 7978 h 1472671"/>
              <a:gd name="connsiteX3" fmla="*/ 451450 w 1966460"/>
              <a:gd name="connsiteY3" fmla="*/ 0 h 1472671"/>
              <a:gd name="connsiteX4" fmla="*/ 1911119 w 1966460"/>
              <a:gd name="connsiteY4" fmla="*/ 624107 h 1472671"/>
              <a:gd name="connsiteX5" fmla="*/ 1964995 w 1966460"/>
              <a:gd name="connsiteY5" fmla="*/ 377056 h 1472671"/>
              <a:gd name="connsiteX6" fmla="*/ 1949146 w 1966460"/>
              <a:gd name="connsiteY6" fmla="*/ 808171 h 1472671"/>
              <a:gd name="connsiteX7" fmla="*/ 1937810 w 1966460"/>
              <a:gd name="connsiteY7" fmla="*/ 1340213 h 1472671"/>
              <a:gd name="connsiteX8" fmla="*/ 1868880 w 1966460"/>
              <a:gd name="connsiteY8" fmla="*/ 1435791 h 1472671"/>
              <a:gd name="connsiteX9" fmla="*/ 1758517 w 1966460"/>
              <a:gd name="connsiteY9" fmla="*/ 1468437 h 1472671"/>
              <a:gd name="connsiteX10" fmla="*/ 1690389 w 1966460"/>
              <a:gd name="connsiteY10" fmla="*/ 1466125 h 1472671"/>
              <a:gd name="connsiteX11" fmla="*/ 725293 w 1966460"/>
              <a:gd name="connsiteY11" fmla="*/ 1468211 h 1472671"/>
              <a:gd name="connsiteX12" fmla="*/ 585245 w 1966460"/>
              <a:gd name="connsiteY12" fmla="*/ 1465862 h 1472671"/>
              <a:gd name="connsiteX13" fmla="*/ 223585 w 1966460"/>
              <a:gd name="connsiteY13" fmla="*/ 1470637 h 1472671"/>
              <a:gd name="connsiteX14" fmla="*/ 114322 w 1966460"/>
              <a:gd name="connsiteY14" fmla="*/ 1427340 h 1472671"/>
              <a:gd name="connsiteX15" fmla="*/ 69050 w 1966460"/>
              <a:gd name="connsiteY15" fmla="*/ 1333126 h 1472671"/>
              <a:gd name="connsiteX16" fmla="*/ 56839 w 1966460"/>
              <a:gd name="connsiteY16" fmla="*/ 1202966 h 1472671"/>
              <a:gd name="connsiteX17" fmla="*/ 52219 w 1966460"/>
              <a:gd name="connsiteY17" fmla="*/ 1128013 h 1472671"/>
              <a:gd name="connsiteX18" fmla="*/ 41905 w 1966460"/>
              <a:gd name="connsiteY18" fmla="*/ 982237 h 1472671"/>
              <a:gd name="connsiteX19" fmla="*/ 16006 w 1966460"/>
              <a:gd name="connsiteY19" fmla="*/ 316961 h 1472671"/>
              <a:gd name="connsiteX0" fmla="*/ 16006 w 1986325"/>
              <a:gd name="connsiteY0" fmla="*/ 316961 h 1472671"/>
              <a:gd name="connsiteX1" fmla="*/ 9714 w 1986325"/>
              <a:gd name="connsiteY1" fmla="*/ 32273 h 1472671"/>
              <a:gd name="connsiteX2" fmla="*/ 152669 w 1986325"/>
              <a:gd name="connsiteY2" fmla="*/ 7978 h 1472671"/>
              <a:gd name="connsiteX3" fmla="*/ 451450 w 1986325"/>
              <a:gd name="connsiteY3" fmla="*/ 0 h 1472671"/>
              <a:gd name="connsiteX4" fmla="*/ 1911119 w 1986325"/>
              <a:gd name="connsiteY4" fmla="*/ 624107 h 1472671"/>
              <a:gd name="connsiteX5" fmla="*/ 1985589 w 1986325"/>
              <a:gd name="connsiteY5" fmla="*/ 620072 h 1472671"/>
              <a:gd name="connsiteX6" fmla="*/ 1949146 w 1986325"/>
              <a:gd name="connsiteY6" fmla="*/ 808171 h 1472671"/>
              <a:gd name="connsiteX7" fmla="*/ 1937810 w 1986325"/>
              <a:gd name="connsiteY7" fmla="*/ 1340213 h 1472671"/>
              <a:gd name="connsiteX8" fmla="*/ 1868880 w 1986325"/>
              <a:gd name="connsiteY8" fmla="*/ 1435791 h 1472671"/>
              <a:gd name="connsiteX9" fmla="*/ 1758517 w 1986325"/>
              <a:gd name="connsiteY9" fmla="*/ 1468437 h 1472671"/>
              <a:gd name="connsiteX10" fmla="*/ 1690389 w 1986325"/>
              <a:gd name="connsiteY10" fmla="*/ 1466125 h 1472671"/>
              <a:gd name="connsiteX11" fmla="*/ 725293 w 1986325"/>
              <a:gd name="connsiteY11" fmla="*/ 1468211 h 1472671"/>
              <a:gd name="connsiteX12" fmla="*/ 585245 w 1986325"/>
              <a:gd name="connsiteY12" fmla="*/ 1465862 h 1472671"/>
              <a:gd name="connsiteX13" fmla="*/ 223585 w 1986325"/>
              <a:gd name="connsiteY13" fmla="*/ 1470637 h 1472671"/>
              <a:gd name="connsiteX14" fmla="*/ 114322 w 1986325"/>
              <a:gd name="connsiteY14" fmla="*/ 1427340 h 1472671"/>
              <a:gd name="connsiteX15" fmla="*/ 69050 w 1986325"/>
              <a:gd name="connsiteY15" fmla="*/ 1333126 h 1472671"/>
              <a:gd name="connsiteX16" fmla="*/ 56839 w 1986325"/>
              <a:gd name="connsiteY16" fmla="*/ 1202966 h 1472671"/>
              <a:gd name="connsiteX17" fmla="*/ 52219 w 1986325"/>
              <a:gd name="connsiteY17" fmla="*/ 1128013 h 1472671"/>
              <a:gd name="connsiteX18" fmla="*/ 41905 w 1986325"/>
              <a:gd name="connsiteY18" fmla="*/ 982237 h 1472671"/>
              <a:gd name="connsiteX19" fmla="*/ 16006 w 1986325"/>
              <a:gd name="connsiteY19" fmla="*/ 316961 h 1472671"/>
              <a:gd name="connsiteX0" fmla="*/ 16006 w 1988297"/>
              <a:gd name="connsiteY0" fmla="*/ 316961 h 1472671"/>
              <a:gd name="connsiteX1" fmla="*/ 9714 w 1988297"/>
              <a:gd name="connsiteY1" fmla="*/ 32273 h 1472671"/>
              <a:gd name="connsiteX2" fmla="*/ 152669 w 1988297"/>
              <a:gd name="connsiteY2" fmla="*/ 7978 h 1472671"/>
              <a:gd name="connsiteX3" fmla="*/ 451450 w 1988297"/>
              <a:gd name="connsiteY3" fmla="*/ 0 h 1472671"/>
              <a:gd name="connsiteX4" fmla="*/ 1911119 w 1988297"/>
              <a:gd name="connsiteY4" fmla="*/ 624107 h 1472671"/>
              <a:gd name="connsiteX5" fmla="*/ 1985589 w 1988297"/>
              <a:gd name="connsiteY5" fmla="*/ 620072 h 1472671"/>
              <a:gd name="connsiteX6" fmla="*/ 1969741 w 1988297"/>
              <a:gd name="connsiteY6" fmla="*/ 828765 h 1472671"/>
              <a:gd name="connsiteX7" fmla="*/ 1937810 w 1988297"/>
              <a:gd name="connsiteY7" fmla="*/ 1340213 h 1472671"/>
              <a:gd name="connsiteX8" fmla="*/ 1868880 w 1988297"/>
              <a:gd name="connsiteY8" fmla="*/ 1435791 h 1472671"/>
              <a:gd name="connsiteX9" fmla="*/ 1758517 w 1988297"/>
              <a:gd name="connsiteY9" fmla="*/ 1468437 h 1472671"/>
              <a:gd name="connsiteX10" fmla="*/ 1690389 w 1988297"/>
              <a:gd name="connsiteY10" fmla="*/ 1466125 h 1472671"/>
              <a:gd name="connsiteX11" fmla="*/ 725293 w 1988297"/>
              <a:gd name="connsiteY11" fmla="*/ 1468211 h 1472671"/>
              <a:gd name="connsiteX12" fmla="*/ 585245 w 1988297"/>
              <a:gd name="connsiteY12" fmla="*/ 1465862 h 1472671"/>
              <a:gd name="connsiteX13" fmla="*/ 223585 w 1988297"/>
              <a:gd name="connsiteY13" fmla="*/ 1470637 h 1472671"/>
              <a:gd name="connsiteX14" fmla="*/ 114322 w 1988297"/>
              <a:gd name="connsiteY14" fmla="*/ 1427340 h 1472671"/>
              <a:gd name="connsiteX15" fmla="*/ 69050 w 1988297"/>
              <a:gd name="connsiteY15" fmla="*/ 1333126 h 1472671"/>
              <a:gd name="connsiteX16" fmla="*/ 56839 w 1988297"/>
              <a:gd name="connsiteY16" fmla="*/ 1202966 h 1472671"/>
              <a:gd name="connsiteX17" fmla="*/ 52219 w 1988297"/>
              <a:gd name="connsiteY17" fmla="*/ 1128013 h 1472671"/>
              <a:gd name="connsiteX18" fmla="*/ 41905 w 1988297"/>
              <a:gd name="connsiteY18" fmla="*/ 982237 h 1472671"/>
              <a:gd name="connsiteX19" fmla="*/ 16006 w 1988297"/>
              <a:gd name="connsiteY19" fmla="*/ 316961 h 1472671"/>
              <a:gd name="connsiteX0" fmla="*/ 16006 w 1988297"/>
              <a:gd name="connsiteY0" fmla="*/ 355068 h 1510778"/>
              <a:gd name="connsiteX1" fmla="*/ 9714 w 1988297"/>
              <a:gd name="connsiteY1" fmla="*/ 70380 h 1510778"/>
              <a:gd name="connsiteX2" fmla="*/ 152669 w 1988297"/>
              <a:gd name="connsiteY2" fmla="*/ 46085 h 1510778"/>
              <a:gd name="connsiteX3" fmla="*/ 64272 w 1988297"/>
              <a:gd name="connsiteY3" fmla="*/ 618875 h 1510778"/>
              <a:gd name="connsiteX4" fmla="*/ 1911119 w 1988297"/>
              <a:gd name="connsiteY4" fmla="*/ 662214 h 1510778"/>
              <a:gd name="connsiteX5" fmla="*/ 1985589 w 1988297"/>
              <a:gd name="connsiteY5" fmla="*/ 658179 h 1510778"/>
              <a:gd name="connsiteX6" fmla="*/ 1969741 w 1988297"/>
              <a:gd name="connsiteY6" fmla="*/ 866872 h 1510778"/>
              <a:gd name="connsiteX7" fmla="*/ 1937810 w 1988297"/>
              <a:gd name="connsiteY7" fmla="*/ 1378320 h 1510778"/>
              <a:gd name="connsiteX8" fmla="*/ 1868880 w 1988297"/>
              <a:gd name="connsiteY8" fmla="*/ 1473898 h 1510778"/>
              <a:gd name="connsiteX9" fmla="*/ 1758517 w 1988297"/>
              <a:gd name="connsiteY9" fmla="*/ 1506544 h 1510778"/>
              <a:gd name="connsiteX10" fmla="*/ 1690389 w 1988297"/>
              <a:gd name="connsiteY10" fmla="*/ 1504232 h 1510778"/>
              <a:gd name="connsiteX11" fmla="*/ 725293 w 1988297"/>
              <a:gd name="connsiteY11" fmla="*/ 1506318 h 1510778"/>
              <a:gd name="connsiteX12" fmla="*/ 585245 w 1988297"/>
              <a:gd name="connsiteY12" fmla="*/ 1503969 h 1510778"/>
              <a:gd name="connsiteX13" fmla="*/ 223585 w 1988297"/>
              <a:gd name="connsiteY13" fmla="*/ 1508744 h 1510778"/>
              <a:gd name="connsiteX14" fmla="*/ 114322 w 1988297"/>
              <a:gd name="connsiteY14" fmla="*/ 1465447 h 1510778"/>
              <a:gd name="connsiteX15" fmla="*/ 69050 w 1988297"/>
              <a:gd name="connsiteY15" fmla="*/ 1371233 h 1510778"/>
              <a:gd name="connsiteX16" fmla="*/ 56839 w 1988297"/>
              <a:gd name="connsiteY16" fmla="*/ 1241073 h 1510778"/>
              <a:gd name="connsiteX17" fmla="*/ 52219 w 1988297"/>
              <a:gd name="connsiteY17" fmla="*/ 1166120 h 1510778"/>
              <a:gd name="connsiteX18" fmla="*/ 41905 w 1988297"/>
              <a:gd name="connsiteY18" fmla="*/ 1020344 h 1510778"/>
              <a:gd name="connsiteX19" fmla="*/ 16006 w 1988297"/>
              <a:gd name="connsiteY19" fmla="*/ 355068 h 1510778"/>
              <a:gd name="connsiteX0" fmla="*/ 30 w 2857889"/>
              <a:gd name="connsiteY0" fmla="*/ 788238 h 1532056"/>
              <a:gd name="connsiteX1" fmla="*/ 879306 w 2857889"/>
              <a:gd name="connsiteY1" fmla="*/ 91658 h 1532056"/>
              <a:gd name="connsiteX2" fmla="*/ 1022261 w 2857889"/>
              <a:gd name="connsiteY2" fmla="*/ 67363 h 1532056"/>
              <a:gd name="connsiteX3" fmla="*/ 933864 w 2857889"/>
              <a:gd name="connsiteY3" fmla="*/ 640153 h 1532056"/>
              <a:gd name="connsiteX4" fmla="*/ 2780711 w 2857889"/>
              <a:gd name="connsiteY4" fmla="*/ 683492 h 1532056"/>
              <a:gd name="connsiteX5" fmla="*/ 2855181 w 2857889"/>
              <a:gd name="connsiteY5" fmla="*/ 679457 h 1532056"/>
              <a:gd name="connsiteX6" fmla="*/ 2839333 w 2857889"/>
              <a:gd name="connsiteY6" fmla="*/ 888150 h 1532056"/>
              <a:gd name="connsiteX7" fmla="*/ 2807402 w 2857889"/>
              <a:gd name="connsiteY7" fmla="*/ 1399598 h 1532056"/>
              <a:gd name="connsiteX8" fmla="*/ 2738472 w 2857889"/>
              <a:gd name="connsiteY8" fmla="*/ 1495176 h 1532056"/>
              <a:gd name="connsiteX9" fmla="*/ 2628109 w 2857889"/>
              <a:gd name="connsiteY9" fmla="*/ 1527822 h 1532056"/>
              <a:gd name="connsiteX10" fmla="*/ 2559981 w 2857889"/>
              <a:gd name="connsiteY10" fmla="*/ 1525510 h 1532056"/>
              <a:gd name="connsiteX11" fmla="*/ 1594885 w 2857889"/>
              <a:gd name="connsiteY11" fmla="*/ 1527596 h 1532056"/>
              <a:gd name="connsiteX12" fmla="*/ 1454837 w 2857889"/>
              <a:gd name="connsiteY12" fmla="*/ 1525247 h 1532056"/>
              <a:gd name="connsiteX13" fmla="*/ 1093177 w 2857889"/>
              <a:gd name="connsiteY13" fmla="*/ 1530022 h 1532056"/>
              <a:gd name="connsiteX14" fmla="*/ 983914 w 2857889"/>
              <a:gd name="connsiteY14" fmla="*/ 1486725 h 1532056"/>
              <a:gd name="connsiteX15" fmla="*/ 938642 w 2857889"/>
              <a:gd name="connsiteY15" fmla="*/ 1392511 h 1532056"/>
              <a:gd name="connsiteX16" fmla="*/ 926431 w 2857889"/>
              <a:gd name="connsiteY16" fmla="*/ 1262351 h 1532056"/>
              <a:gd name="connsiteX17" fmla="*/ 921811 w 2857889"/>
              <a:gd name="connsiteY17" fmla="*/ 1187398 h 1532056"/>
              <a:gd name="connsiteX18" fmla="*/ 911497 w 2857889"/>
              <a:gd name="connsiteY18" fmla="*/ 1041622 h 1532056"/>
              <a:gd name="connsiteX19" fmla="*/ 30 w 2857889"/>
              <a:gd name="connsiteY19" fmla="*/ 788238 h 1532056"/>
              <a:gd name="connsiteX0" fmla="*/ 132139 w 2989998"/>
              <a:gd name="connsiteY0" fmla="*/ 721004 h 1464822"/>
              <a:gd name="connsiteX1" fmla="*/ 113490 w 2989998"/>
              <a:gd name="connsiteY1" fmla="*/ 634024 h 1464822"/>
              <a:gd name="connsiteX2" fmla="*/ 1154370 w 2989998"/>
              <a:gd name="connsiteY2" fmla="*/ 129 h 1464822"/>
              <a:gd name="connsiteX3" fmla="*/ 1065973 w 2989998"/>
              <a:gd name="connsiteY3" fmla="*/ 572919 h 1464822"/>
              <a:gd name="connsiteX4" fmla="*/ 2912820 w 2989998"/>
              <a:gd name="connsiteY4" fmla="*/ 616258 h 1464822"/>
              <a:gd name="connsiteX5" fmla="*/ 2987290 w 2989998"/>
              <a:gd name="connsiteY5" fmla="*/ 612223 h 1464822"/>
              <a:gd name="connsiteX6" fmla="*/ 2971442 w 2989998"/>
              <a:gd name="connsiteY6" fmla="*/ 820916 h 1464822"/>
              <a:gd name="connsiteX7" fmla="*/ 2939511 w 2989998"/>
              <a:gd name="connsiteY7" fmla="*/ 1332364 h 1464822"/>
              <a:gd name="connsiteX8" fmla="*/ 2870581 w 2989998"/>
              <a:gd name="connsiteY8" fmla="*/ 1427942 h 1464822"/>
              <a:gd name="connsiteX9" fmla="*/ 2760218 w 2989998"/>
              <a:gd name="connsiteY9" fmla="*/ 1460588 h 1464822"/>
              <a:gd name="connsiteX10" fmla="*/ 2692090 w 2989998"/>
              <a:gd name="connsiteY10" fmla="*/ 1458276 h 1464822"/>
              <a:gd name="connsiteX11" fmla="*/ 1726994 w 2989998"/>
              <a:gd name="connsiteY11" fmla="*/ 1460362 h 1464822"/>
              <a:gd name="connsiteX12" fmla="*/ 1586946 w 2989998"/>
              <a:gd name="connsiteY12" fmla="*/ 1458013 h 1464822"/>
              <a:gd name="connsiteX13" fmla="*/ 1225286 w 2989998"/>
              <a:gd name="connsiteY13" fmla="*/ 1462788 h 1464822"/>
              <a:gd name="connsiteX14" fmla="*/ 1116023 w 2989998"/>
              <a:gd name="connsiteY14" fmla="*/ 1419491 h 1464822"/>
              <a:gd name="connsiteX15" fmla="*/ 1070751 w 2989998"/>
              <a:gd name="connsiteY15" fmla="*/ 1325277 h 1464822"/>
              <a:gd name="connsiteX16" fmla="*/ 1058540 w 2989998"/>
              <a:gd name="connsiteY16" fmla="*/ 1195117 h 1464822"/>
              <a:gd name="connsiteX17" fmla="*/ 1053920 w 2989998"/>
              <a:gd name="connsiteY17" fmla="*/ 1120164 h 1464822"/>
              <a:gd name="connsiteX18" fmla="*/ 1043606 w 2989998"/>
              <a:gd name="connsiteY18" fmla="*/ 974388 h 1464822"/>
              <a:gd name="connsiteX19" fmla="*/ 132139 w 2989998"/>
              <a:gd name="connsiteY19" fmla="*/ 721004 h 1464822"/>
              <a:gd name="connsiteX0" fmla="*/ 78800 w 2936659"/>
              <a:gd name="connsiteY0" fmla="*/ 178438 h 922256"/>
              <a:gd name="connsiteX1" fmla="*/ 60151 w 2936659"/>
              <a:gd name="connsiteY1" fmla="*/ 91458 h 922256"/>
              <a:gd name="connsiteX2" fmla="*/ 186631 w 2936659"/>
              <a:gd name="connsiteY2" fmla="*/ 1261 h 922256"/>
              <a:gd name="connsiteX3" fmla="*/ 1012634 w 2936659"/>
              <a:gd name="connsiteY3" fmla="*/ 30353 h 922256"/>
              <a:gd name="connsiteX4" fmla="*/ 2859481 w 2936659"/>
              <a:gd name="connsiteY4" fmla="*/ 73692 h 922256"/>
              <a:gd name="connsiteX5" fmla="*/ 2933951 w 2936659"/>
              <a:gd name="connsiteY5" fmla="*/ 69657 h 922256"/>
              <a:gd name="connsiteX6" fmla="*/ 2918103 w 2936659"/>
              <a:gd name="connsiteY6" fmla="*/ 278350 h 922256"/>
              <a:gd name="connsiteX7" fmla="*/ 2886172 w 2936659"/>
              <a:gd name="connsiteY7" fmla="*/ 789798 h 922256"/>
              <a:gd name="connsiteX8" fmla="*/ 2817242 w 2936659"/>
              <a:gd name="connsiteY8" fmla="*/ 885376 h 922256"/>
              <a:gd name="connsiteX9" fmla="*/ 2706879 w 2936659"/>
              <a:gd name="connsiteY9" fmla="*/ 918022 h 922256"/>
              <a:gd name="connsiteX10" fmla="*/ 2638751 w 2936659"/>
              <a:gd name="connsiteY10" fmla="*/ 915710 h 922256"/>
              <a:gd name="connsiteX11" fmla="*/ 1673655 w 2936659"/>
              <a:gd name="connsiteY11" fmla="*/ 917796 h 922256"/>
              <a:gd name="connsiteX12" fmla="*/ 1533607 w 2936659"/>
              <a:gd name="connsiteY12" fmla="*/ 915447 h 922256"/>
              <a:gd name="connsiteX13" fmla="*/ 1171947 w 2936659"/>
              <a:gd name="connsiteY13" fmla="*/ 920222 h 922256"/>
              <a:gd name="connsiteX14" fmla="*/ 1062684 w 2936659"/>
              <a:gd name="connsiteY14" fmla="*/ 876925 h 922256"/>
              <a:gd name="connsiteX15" fmla="*/ 1017412 w 2936659"/>
              <a:gd name="connsiteY15" fmla="*/ 782711 h 922256"/>
              <a:gd name="connsiteX16" fmla="*/ 1005201 w 2936659"/>
              <a:gd name="connsiteY16" fmla="*/ 652551 h 922256"/>
              <a:gd name="connsiteX17" fmla="*/ 1000581 w 2936659"/>
              <a:gd name="connsiteY17" fmla="*/ 577598 h 922256"/>
              <a:gd name="connsiteX18" fmla="*/ 990267 w 2936659"/>
              <a:gd name="connsiteY18" fmla="*/ 431822 h 922256"/>
              <a:gd name="connsiteX19" fmla="*/ 78800 w 2936659"/>
              <a:gd name="connsiteY19" fmla="*/ 178438 h 922256"/>
              <a:gd name="connsiteX0" fmla="*/ 73434 w 2931293"/>
              <a:gd name="connsiteY0" fmla="*/ 178438 h 922256"/>
              <a:gd name="connsiteX1" fmla="*/ 54785 w 2931293"/>
              <a:gd name="connsiteY1" fmla="*/ 91458 h 922256"/>
              <a:gd name="connsiteX2" fmla="*/ 181265 w 2931293"/>
              <a:gd name="connsiteY2" fmla="*/ 1261 h 922256"/>
              <a:gd name="connsiteX3" fmla="*/ 1007268 w 2931293"/>
              <a:gd name="connsiteY3" fmla="*/ 30353 h 922256"/>
              <a:gd name="connsiteX4" fmla="*/ 2854115 w 2931293"/>
              <a:gd name="connsiteY4" fmla="*/ 73692 h 922256"/>
              <a:gd name="connsiteX5" fmla="*/ 2928585 w 2931293"/>
              <a:gd name="connsiteY5" fmla="*/ 69657 h 922256"/>
              <a:gd name="connsiteX6" fmla="*/ 2912737 w 2931293"/>
              <a:gd name="connsiteY6" fmla="*/ 278350 h 922256"/>
              <a:gd name="connsiteX7" fmla="*/ 2880806 w 2931293"/>
              <a:gd name="connsiteY7" fmla="*/ 789798 h 922256"/>
              <a:gd name="connsiteX8" fmla="*/ 2811876 w 2931293"/>
              <a:gd name="connsiteY8" fmla="*/ 885376 h 922256"/>
              <a:gd name="connsiteX9" fmla="*/ 2701513 w 2931293"/>
              <a:gd name="connsiteY9" fmla="*/ 918022 h 922256"/>
              <a:gd name="connsiteX10" fmla="*/ 2633385 w 2931293"/>
              <a:gd name="connsiteY10" fmla="*/ 915710 h 922256"/>
              <a:gd name="connsiteX11" fmla="*/ 1668289 w 2931293"/>
              <a:gd name="connsiteY11" fmla="*/ 917796 h 922256"/>
              <a:gd name="connsiteX12" fmla="*/ 1528241 w 2931293"/>
              <a:gd name="connsiteY12" fmla="*/ 915447 h 922256"/>
              <a:gd name="connsiteX13" fmla="*/ 1166581 w 2931293"/>
              <a:gd name="connsiteY13" fmla="*/ 920222 h 922256"/>
              <a:gd name="connsiteX14" fmla="*/ 1057318 w 2931293"/>
              <a:gd name="connsiteY14" fmla="*/ 876925 h 922256"/>
              <a:gd name="connsiteX15" fmla="*/ 1012046 w 2931293"/>
              <a:gd name="connsiteY15" fmla="*/ 782711 h 922256"/>
              <a:gd name="connsiteX16" fmla="*/ 999835 w 2931293"/>
              <a:gd name="connsiteY16" fmla="*/ 652551 h 922256"/>
              <a:gd name="connsiteX17" fmla="*/ 995215 w 2931293"/>
              <a:gd name="connsiteY17" fmla="*/ 577598 h 922256"/>
              <a:gd name="connsiteX18" fmla="*/ 984901 w 2931293"/>
              <a:gd name="connsiteY18" fmla="*/ 431822 h 922256"/>
              <a:gd name="connsiteX19" fmla="*/ 73434 w 2931293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933604 w 2879996"/>
              <a:gd name="connsiteY18" fmla="*/ 431822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6021 w 2879996"/>
              <a:gd name="connsiteY14" fmla="*/ 876925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1902 w 2879996"/>
              <a:gd name="connsiteY14" fmla="*/ 913996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4599 w 2882458"/>
              <a:gd name="connsiteY0" fmla="*/ 148085 h 897724"/>
              <a:gd name="connsiteX1" fmla="*/ 5950 w 2882458"/>
              <a:gd name="connsiteY1" fmla="*/ 61105 h 897724"/>
              <a:gd name="connsiteX2" fmla="*/ 136549 w 2882458"/>
              <a:gd name="connsiteY2" fmla="*/ 20335 h 897724"/>
              <a:gd name="connsiteX3" fmla="*/ 958433 w 2882458"/>
              <a:gd name="connsiteY3" fmla="*/ 0 h 897724"/>
              <a:gd name="connsiteX4" fmla="*/ 2805280 w 2882458"/>
              <a:gd name="connsiteY4" fmla="*/ 43339 h 897724"/>
              <a:gd name="connsiteX5" fmla="*/ 2879750 w 2882458"/>
              <a:gd name="connsiteY5" fmla="*/ 39304 h 897724"/>
              <a:gd name="connsiteX6" fmla="*/ 2863902 w 2882458"/>
              <a:gd name="connsiteY6" fmla="*/ 247997 h 897724"/>
              <a:gd name="connsiteX7" fmla="*/ 2831971 w 2882458"/>
              <a:gd name="connsiteY7" fmla="*/ 759445 h 897724"/>
              <a:gd name="connsiteX8" fmla="*/ 2763041 w 2882458"/>
              <a:gd name="connsiteY8" fmla="*/ 855023 h 897724"/>
              <a:gd name="connsiteX9" fmla="*/ 2652678 w 2882458"/>
              <a:gd name="connsiteY9" fmla="*/ 887669 h 897724"/>
              <a:gd name="connsiteX10" fmla="*/ 2584550 w 2882458"/>
              <a:gd name="connsiteY10" fmla="*/ 885357 h 897724"/>
              <a:gd name="connsiteX11" fmla="*/ 1619454 w 2882458"/>
              <a:gd name="connsiteY11" fmla="*/ 887443 h 897724"/>
              <a:gd name="connsiteX12" fmla="*/ 1479406 w 2882458"/>
              <a:gd name="connsiteY12" fmla="*/ 885094 h 897724"/>
              <a:gd name="connsiteX13" fmla="*/ 1117746 w 2882458"/>
              <a:gd name="connsiteY13" fmla="*/ 889869 h 897724"/>
              <a:gd name="connsiteX14" fmla="*/ 1004364 w 2882458"/>
              <a:gd name="connsiteY14" fmla="*/ 883643 h 897724"/>
              <a:gd name="connsiteX15" fmla="*/ 814930 w 2882458"/>
              <a:gd name="connsiteY15" fmla="*/ 888283 h 897724"/>
              <a:gd name="connsiteX16" fmla="*/ 226070 w 2882458"/>
              <a:gd name="connsiteY16" fmla="*/ 885809 h 897724"/>
              <a:gd name="connsiteX17" fmla="*/ 56694 w 2882458"/>
              <a:gd name="connsiteY17" fmla="*/ 773786 h 897724"/>
              <a:gd name="connsiteX18" fmla="*/ 46380 w 2882458"/>
              <a:gd name="connsiteY18" fmla="*/ 665080 h 897724"/>
              <a:gd name="connsiteX19" fmla="*/ 24599 w 2882458"/>
              <a:gd name="connsiteY19" fmla="*/ 148085 h 897724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901812"/>
              <a:gd name="connsiteY0" fmla="*/ 128407 h 878046"/>
              <a:gd name="connsiteX1" fmla="*/ 5950 w 2901812"/>
              <a:gd name="connsiteY1" fmla="*/ 41427 h 878046"/>
              <a:gd name="connsiteX2" fmla="*/ 136549 w 2901812"/>
              <a:gd name="connsiteY2" fmla="*/ 657 h 878046"/>
              <a:gd name="connsiteX3" fmla="*/ 970790 w 2901812"/>
              <a:gd name="connsiteY3" fmla="*/ 9154 h 878046"/>
              <a:gd name="connsiteX4" fmla="*/ 2533431 w 2901812"/>
              <a:gd name="connsiteY4" fmla="*/ 7185 h 878046"/>
              <a:gd name="connsiteX5" fmla="*/ 2879750 w 2901812"/>
              <a:gd name="connsiteY5" fmla="*/ 19626 h 878046"/>
              <a:gd name="connsiteX6" fmla="*/ 2863902 w 2901812"/>
              <a:gd name="connsiteY6" fmla="*/ 228319 h 878046"/>
              <a:gd name="connsiteX7" fmla="*/ 2831971 w 2901812"/>
              <a:gd name="connsiteY7" fmla="*/ 739767 h 878046"/>
              <a:gd name="connsiteX8" fmla="*/ 2763041 w 2901812"/>
              <a:gd name="connsiteY8" fmla="*/ 835345 h 878046"/>
              <a:gd name="connsiteX9" fmla="*/ 2652678 w 2901812"/>
              <a:gd name="connsiteY9" fmla="*/ 867991 h 878046"/>
              <a:gd name="connsiteX10" fmla="*/ 2584550 w 2901812"/>
              <a:gd name="connsiteY10" fmla="*/ 865679 h 878046"/>
              <a:gd name="connsiteX11" fmla="*/ 1619454 w 2901812"/>
              <a:gd name="connsiteY11" fmla="*/ 867765 h 878046"/>
              <a:gd name="connsiteX12" fmla="*/ 1479406 w 2901812"/>
              <a:gd name="connsiteY12" fmla="*/ 865416 h 878046"/>
              <a:gd name="connsiteX13" fmla="*/ 1117746 w 2901812"/>
              <a:gd name="connsiteY13" fmla="*/ 870191 h 878046"/>
              <a:gd name="connsiteX14" fmla="*/ 1004364 w 2901812"/>
              <a:gd name="connsiteY14" fmla="*/ 863965 h 878046"/>
              <a:gd name="connsiteX15" fmla="*/ 814930 w 2901812"/>
              <a:gd name="connsiteY15" fmla="*/ 868605 h 878046"/>
              <a:gd name="connsiteX16" fmla="*/ 226070 w 2901812"/>
              <a:gd name="connsiteY16" fmla="*/ 866131 h 878046"/>
              <a:gd name="connsiteX17" fmla="*/ 56694 w 2901812"/>
              <a:gd name="connsiteY17" fmla="*/ 754108 h 878046"/>
              <a:gd name="connsiteX18" fmla="*/ 46380 w 2901812"/>
              <a:gd name="connsiteY18" fmla="*/ 645402 h 878046"/>
              <a:gd name="connsiteX19" fmla="*/ 24599 w 2901812"/>
              <a:gd name="connsiteY19" fmla="*/ 128407 h 878046"/>
              <a:gd name="connsiteX0" fmla="*/ 24599 w 2889248"/>
              <a:gd name="connsiteY0" fmla="*/ 137240 h 886879"/>
              <a:gd name="connsiteX1" fmla="*/ 5950 w 2889248"/>
              <a:gd name="connsiteY1" fmla="*/ 50260 h 886879"/>
              <a:gd name="connsiteX2" fmla="*/ 136549 w 2889248"/>
              <a:gd name="connsiteY2" fmla="*/ 9490 h 886879"/>
              <a:gd name="connsiteX3" fmla="*/ 970790 w 2889248"/>
              <a:gd name="connsiteY3" fmla="*/ 17987 h 886879"/>
              <a:gd name="connsiteX4" fmla="*/ 2533431 w 2889248"/>
              <a:gd name="connsiteY4" fmla="*/ 16018 h 886879"/>
              <a:gd name="connsiteX5" fmla="*/ 2879750 w 2889248"/>
              <a:gd name="connsiteY5" fmla="*/ 28459 h 886879"/>
              <a:gd name="connsiteX6" fmla="*/ 2863902 w 2889248"/>
              <a:gd name="connsiteY6" fmla="*/ 237152 h 886879"/>
              <a:gd name="connsiteX7" fmla="*/ 2831971 w 2889248"/>
              <a:gd name="connsiteY7" fmla="*/ 748600 h 886879"/>
              <a:gd name="connsiteX8" fmla="*/ 2763041 w 2889248"/>
              <a:gd name="connsiteY8" fmla="*/ 844178 h 886879"/>
              <a:gd name="connsiteX9" fmla="*/ 2652678 w 2889248"/>
              <a:gd name="connsiteY9" fmla="*/ 876824 h 886879"/>
              <a:gd name="connsiteX10" fmla="*/ 2584550 w 2889248"/>
              <a:gd name="connsiteY10" fmla="*/ 874512 h 886879"/>
              <a:gd name="connsiteX11" fmla="*/ 1619454 w 2889248"/>
              <a:gd name="connsiteY11" fmla="*/ 876598 h 886879"/>
              <a:gd name="connsiteX12" fmla="*/ 1479406 w 2889248"/>
              <a:gd name="connsiteY12" fmla="*/ 874249 h 886879"/>
              <a:gd name="connsiteX13" fmla="*/ 1117746 w 2889248"/>
              <a:gd name="connsiteY13" fmla="*/ 879024 h 886879"/>
              <a:gd name="connsiteX14" fmla="*/ 1004364 w 2889248"/>
              <a:gd name="connsiteY14" fmla="*/ 872798 h 886879"/>
              <a:gd name="connsiteX15" fmla="*/ 814930 w 2889248"/>
              <a:gd name="connsiteY15" fmla="*/ 877438 h 886879"/>
              <a:gd name="connsiteX16" fmla="*/ 226070 w 2889248"/>
              <a:gd name="connsiteY16" fmla="*/ 874964 h 886879"/>
              <a:gd name="connsiteX17" fmla="*/ 56694 w 2889248"/>
              <a:gd name="connsiteY17" fmla="*/ 762941 h 886879"/>
              <a:gd name="connsiteX18" fmla="*/ 46380 w 2889248"/>
              <a:gd name="connsiteY18" fmla="*/ 654235 h 886879"/>
              <a:gd name="connsiteX19" fmla="*/ 24599 w 2889248"/>
              <a:gd name="connsiteY19" fmla="*/ 137240 h 886879"/>
              <a:gd name="connsiteX0" fmla="*/ 24599 w 2882458"/>
              <a:gd name="connsiteY0" fmla="*/ 139084 h 888723"/>
              <a:gd name="connsiteX1" fmla="*/ 5950 w 2882458"/>
              <a:gd name="connsiteY1" fmla="*/ 52104 h 888723"/>
              <a:gd name="connsiteX2" fmla="*/ 136549 w 2882458"/>
              <a:gd name="connsiteY2" fmla="*/ 11334 h 888723"/>
              <a:gd name="connsiteX3" fmla="*/ 970790 w 2882458"/>
              <a:gd name="connsiteY3" fmla="*/ 19831 h 888723"/>
              <a:gd name="connsiteX4" fmla="*/ 2533431 w 2882458"/>
              <a:gd name="connsiteY4" fmla="*/ 17862 h 888723"/>
              <a:gd name="connsiteX5" fmla="*/ 2879750 w 2882458"/>
              <a:gd name="connsiteY5" fmla="*/ 30303 h 888723"/>
              <a:gd name="connsiteX6" fmla="*/ 2863902 w 2882458"/>
              <a:gd name="connsiteY6" fmla="*/ 238996 h 888723"/>
              <a:gd name="connsiteX7" fmla="*/ 2831971 w 2882458"/>
              <a:gd name="connsiteY7" fmla="*/ 750444 h 888723"/>
              <a:gd name="connsiteX8" fmla="*/ 2763041 w 2882458"/>
              <a:gd name="connsiteY8" fmla="*/ 846022 h 888723"/>
              <a:gd name="connsiteX9" fmla="*/ 2652678 w 2882458"/>
              <a:gd name="connsiteY9" fmla="*/ 878668 h 888723"/>
              <a:gd name="connsiteX10" fmla="*/ 2584550 w 2882458"/>
              <a:gd name="connsiteY10" fmla="*/ 876356 h 888723"/>
              <a:gd name="connsiteX11" fmla="*/ 1619454 w 2882458"/>
              <a:gd name="connsiteY11" fmla="*/ 878442 h 888723"/>
              <a:gd name="connsiteX12" fmla="*/ 1479406 w 2882458"/>
              <a:gd name="connsiteY12" fmla="*/ 876093 h 888723"/>
              <a:gd name="connsiteX13" fmla="*/ 1117746 w 2882458"/>
              <a:gd name="connsiteY13" fmla="*/ 880868 h 888723"/>
              <a:gd name="connsiteX14" fmla="*/ 1004364 w 2882458"/>
              <a:gd name="connsiteY14" fmla="*/ 874642 h 888723"/>
              <a:gd name="connsiteX15" fmla="*/ 814930 w 2882458"/>
              <a:gd name="connsiteY15" fmla="*/ 879282 h 888723"/>
              <a:gd name="connsiteX16" fmla="*/ 226070 w 2882458"/>
              <a:gd name="connsiteY16" fmla="*/ 876808 h 888723"/>
              <a:gd name="connsiteX17" fmla="*/ 56694 w 2882458"/>
              <a:gd name="connsiteY17" fmla="*/ 764785 h 888723"/>
              <a:gd name="connsiteX18" fmla="*/ 46380 w 2882458"/>
              <a:gd name="connsiteY18" fmla="*/ 656079 h 888723"/>
              <a:gd name="connsiteX19" fmla="*/ 24599 w 2882458"/>
              <a:gd name="connsiteY19" fmla="*/ 139084 h 888723"/>
              <a:gd name="connsiteX0" fmla="*/ 24599 w 2879836"/>
              <a:gd name="connsiteY0" fmla="*/ 128407 h 878046"/>
              <a:gd name="connsiteX1" fmla="*/ 5950 w 2879836"/>
              <a:gd name="connsiteY1" fmla="*/ 41427 h 878046"/>
              <a:gd name="connsiteX2" fmla="*/ 136549 w 2879836"/>
              <a:gd name="connsiteY2" fmla="*/ 657 h 878046"/>
              <a:gd name="connsiteX3" fmla="*/ 970790 w 2879836"/>
              <a:gd name="connsiteY3" fmla="*/ 9154 h 878046"/>
              <a:gd name="connsiteX4" fmla="*/ 2533431 w 2879836"/>
              <a:gd name="connsiteY4" fmla="*/ 7185 h 878046"/>
              <a:gd name="connsiteX5" fmla="*/ 2879750 w 2879836"/>
              <a:gd name="connsiteY5" fmla="*/ 19626 h 878046"/>
              <a:gd name="connsiteX6" fmla="*/ 2863902 w 2879836"/>
              <a:gd name="connsiteY6" fmla="*/ 228319 h 878046"/>
              <a:gd name="connsiteX7" fmla="*/ 2831971 w 2879836"/>
              <a:gd name="connsiteY7" fmla="*/ 739767 h 878046"/>
              <a:gd name="connsiteX8" fmla="*/ 2763041 w 2879836"/>
              <a:gd name="connsiteY8" fmla="*/ 835345 h 878046"/>
              <a:gd name="connsiteX9" fmla="*/ 2652678 w 2879836"/>
              <a:gd name="connsiteY9" fmla="*/ 867991 h 878046"/>
              <a:gd name="connsiteX10" fmla="*/ 2584550 w 2879836"/>
              <a:gd name="connsiteY10" fmla="*/ 865679 h 878046"/>
              <a:gd name="connsiteX11" fmla="*/ 1619454 w 2879836"/>
              <a:gd name="connsiteY11" fmla="*/ 867765 h 878046"/>
              <a:gd name="connsiteX12" fmla="*/ 1479406 w 2879836"/>
              <a:gd name="connsiteY12" fmla="*/ 865416 h 878046"/>
              <a:gd name="connsiteX13" fmla="*/ 1117746 w 2879836"/>
              <a:gd name="connsiteY13" fmla="*/ 870191 h 878046"/>
              <a:gd name="connsiteX14" fmla="*/ 1004364 w 2879836"/>
              <a:gd name="connsiteY14" fmla="*/ 863965 h 878046"/>
              <a:gd name="connsiteX15" fmla="*/ 814930 w 2879836"/>
              <a:gd name="connsiteY15" fmla="*/ 868605 h 878046"/>
              <a:gd name="connsiteX16" fmla="*/ 226070 w 2879836"/>
              <a:gd name="connsiteY16" fmla="*/ 866131 h 878046"/>
              <a:gd name="connsiteX17" fmla="*/ 56694 w 2879836"/>
              <a:gd name="connsiteY17" fmla="*/ 754108 h 878046"/>
              <a:gd name="connsiteX18" fmla="*/ 46380 w 2879836"/>
              <a:gd name="connsiteY18" fmla="*/ 645402 h 878046"/>
              <a:gd name="connsiteX19" fmla="*/ 24599 w 2879836"/>
              <a:gd name="connsiteY19" fmla="*/ 128407 h 878046"/>
              <a:gd name="connsiteX0" fmla="*/ 14048 w 2869285"/>
              <a:gd name="connsiteY0" fmla="*/ 128267 h 877906"/>
              <a:gd name="connsiteX1" fmla="*/ 7755 w 2869285"/>
              <a:gd name="connsiteY1" fmla="*/ 37168 h 877906"/>
              <a:gd name="connsiteX2" fmla="*/ 125998 w 2869285"/>
              <a:gd name="connsiteY2" fmla="*/ 517 h 877906"/>
              <a:gd name="connsiteX3" fmla="*/ 960239 w 2869285"/>
              <a:gd name="connsiteY3" fmla="*/ 9014 h 877906"/>
              <a:gd name="connsiteX4" fmla="*/ 2522880 w 2869285"/>
              <a:gd name="connsiteY4" fmla="*/ 7045 h 877906"/>
              <a:gd name="connsiteX5" fmla="*/ 2869199 w 2869285"/>
              <a:gd name="connsiteY5" fmla="*/ 19486 h 877906"/>
              <a:gd name="connsiteX6" fmla="*/ 2853351 w 2869285"/>
              <a:gd name="connsiteY6" fmla="*/ 228179 h 877906"/>
              <a:gd name="connsiteX7" fmla="*/ 2821420 w 2869285"/>
              <a:gd name="connsiteY7" fmla="*/ 739627 h 877906"/>
              <a:gd name="connsiteX8" fmla="*/ 2752490 w 2869285"/>
              <a:gd name="connsiteY8" fmla="*/ 835205 h 877906"/>
              <a:gd name="connsiteX9" fmla="*/ 2642127 w 2869285"/>
              <a:gd name="connsiteY9" fmla="*/ 867851 h 877906"/>
              <a:gd name="connsiteX10" fmla="*/ 2573999 w 2869285"/>
              <a:gd name="connsiteY10" fmla="*/ 865539 h 877906"/>
              <a:gd name="connsiteX11" fmla="*/ 1608903 w 2869285"/>
              <a:gd name="connsiteY11" fmla="*/ 867625 h 877906"/>
              <a:gd name="connsiteX12" fmla="*/ 1468855 w 2869285"/>
              <a:gd name="connsiteY12" fmla="*/ 865276 h 877906"/>
              <a:gd name="connsiteX13" fmla="*/ 1107195 w 2869285"/>
              <a:gd name="connsiteY13" fmla="*/ 870051 h 877906"/>
              <a:gd name="connsiteX14" fmla="*/ 993813 w 2869285"/>
              <a:gd name="connsiteY14" fmla="*/ 863825 h 877906"/>
              <a:gd name="connsiteX15" fmla="*/ 804379 w 2869285"/>
              <a:gd name="connsiteY15" fmla="*/ 868465 h 877906"/>
              <a:gd name="connsiteX16" fmla="*/ 215519 w 2869285"/>
              <a:gd name="connsiteY16" fmla="*/ 865991 h 877906"/>
              <a:gd name="connsiteX17" fmla="*/ 46143 w 2869285"/>
              <a:gd name="connsiteY17" fmla="*/ 753968 h 877906"/>
              <a:gd name="connsiteX18" fmla="*/ 35829 w 2869285"/>
              <a:gd name="connsiteY18" fmla="*/ 645262 h 877906"/>
              <a:gd name="connsiteX19" fmla="*/ 14048 w 2869285"/>
              <a:gd name="connsiteY19" fmla="*/ 128267 h 877906"/>
              <a:gd name="connsiteX0" fmla="*/ 12763 w 2868000"/>
              <a:gd name="connsiteY0" fmla="*/ 128267 h 877906"/>
              <a:gd name="connsiteX1" fmla="*/ 6470 w 2868000"/>
              <a:gd name="connsiteY1" fmla="*/ 37168 h 877906"/>
              <a:gd name="connsiteX2" fmla="*/ 124713 w 2868000"/>
              <a:gd name="connsiteY2" fmla="*/ 517 h 877906"/>
              <a:gd name="connsiteX3" fmla="*/ 958954 w 2868000"/>
              <a:gd name="connsiteY3" fmla="*/ 9014 h 877906"/>
              <a:gd name="connsiteX4" fmla="*/ 2521595 w 2868000"/>
              <a:gd name="connsiteY4" fmla="*/ 7045 h 877906"/>
              <a:gd name="connsiteX5" fmla="*/ 2867914 w 2868000"/>
              <a:gd name="connsiteY5" fmla="*/ 19486 h 877906"/>
              <a:gd name="connsiteX6" fmla="*/ 2852066 w 2868000"/>
              <a:gd name="connsiteY6" fmla="*/ 228179 h 877906"/>
              <a:gd name="connsiteX7" fmla="*/ 2820135 w 2868000"/>
              <a:gd name="connsiteY7" fmla="*/ 739627 h 877906"/>
              <a:gd name="connsiteX8" fmla="*/ 2751205 w 2868000"/>
              <a:gd name="connsiteY8" fmla="*/ 835205 h 877906"/>
              <a:gd name="connsiteX9" fmla="*/ 2640842 w 2868000"/>
              <a:gd name="connsiteY9" fmla="*/ 867851 h 877906"/>
              <a:gd name="connsiteX10" fmla="*/ 2572714 w 2868000"/>
              <a:gd name="connsiteY10" fmla="*/ 865539 h 877906"/>
              <a:gd name="connsiteX11" fmla="*/ 1607618 w 2868000"/>
              <a:gd name="connsiteY11" fmla="*/ 867625 h 877906"/>
              <a:gd name="connsiteX12" fmla="*/ 1467570 w 2868000"/>
              <a:gd name="connsiteY12" fmla="*/ 865276 h 877906"/>
              <a:gd name="connsiteX13" fmla="*/ 1105910 w 2868000"/>
              <a:gd name="connsiteY13" fmla="*/ 870051 h 877906"/>
              <a:gd name="connsiteX14" fmla="*/ 992528 w 2868000"/>
              <a:gd name="connsiteY14" fmla="*/ 863825 h 877906"/>
              <a:gd name="connsiteX15" fmla="*/ 803094 w 2868000"/>
              <a:gd name="connsiteY15" fmla="*/ 868465 h 877906"/>
              <a:gd name="connsiteX16" fmla="*/ 214234 w 2868000"/>
              <a:gd name="connsiteY16" fmla="*/ 865991 h 877906"/>
              <a:gd name="connsiteX17" fmla="*/ 44858 w 2868000"/>
              <a:gd name="connsiteY17" fmla="*/ 753968 h 877906"/>
              <a:gd name="connsiteX18" fmla="*/ 34544 w 2868000"/>
              <a:gd name="connsiteY18" fmla="*/ 645262 h 877906"/>
              <a:gd name="connsiteX19" fmla="*/ 12763 w 2868000"/>
              <a:gd name="connsiteY19" fmla="*/ 128267 h 877906"/>
              <a:gd name="connsiteX0" fmla="*/ 102421 w 2957658"/>
              <a:gd name="connsiteY0" fmla="*/ 2207822 h 2957461"/>
              <a:gd name="connsiteX1" fmla="*/ 264 w 2957658"/>
              <a:gd name="connsiteY1" fmla="*/ 330 h 2957461"/>
              <a:gd name="connsiteX2" fmla="*/ 214371 w 2957658"/>
              <a:gd name="connsiteY2" fmla="*/ 2080072 h 2957461"/>
              <a:gd name="connsiteX3" fmla="*/ 1048612 w 2957658"/>
              <a:gd name="connsiteY3" fmla="*/ 2088569 h 2957461"/>
              <a:gd name="connsiteX4" fmla="*/ 2611253 w 2957658"/>
              <a:gd name="connsiteY4" fmla="*/ 2086600 h 2957461"/>
              <a:gd name="connsiteX5" fmla="*/ 2957572 w 2957658"/>
              <a:gd name="connsiteY5" fmla="*/ 2099041 h 2957461"/>
              <a:gd name="connsiteX6" fmla="*/ 2941724 w 2957658"/>
              <a:gd name="connsiteY6" fmla="*/ 2307734 h 2957461"/>
              <a:gd name="connsiteX7" fmla="*/ 2909793 w 2957658"/>
              <a:gd name="connsiteY7" fmla="*/ 2819182 h 2957461"/>
              <a:gd name="connsiteX8" fmla="*/ 2840863 w 2957658"/>
              <a:gd name="connsiteY8" fmla="*/ 2914760 h 2957461"/>
              <a:gd name="connsiteX9" fmla="*/ 2730500 w 2957658"/>
              <a:gd name="connsiteY9" fmla="*/ 2947406 h 2957461"/>
              <a:gd name="connsiteX10" fmla="*/ 2662372 w 2957658"/>
              <a:gd name="connsiteY10" fmla="*/ 2945094 h 2957461"/>
              <a:gd name="connsiteX11" fmla="*/ 1697276 w 2957658"/>
              <a:gd name="connsiteY11" fmla="*/ 2947180 h 2957461"/>
              <a:gd name="connsiteX12" fmla="*/ 1557228 w 2957658"/>
              <a:gd name="connsiteY12" fmla="*/ 2944831 h 2957461"/>
              <a:gd name="connsiteX13" fmla="*/ 1195568 w 2957658"/>
              <a:gd name="connsiteY13" fmla="*/ 2949606 h 2957461"/>
              <a:gd name="connsiteX14" fmla="*/ 1082186 w 2957658"/>
              <a:gd name="connsiteY14" fmla="*/ 2943380 h 2957461"/>
              <a:gd name="connsiteX15" fmla="*/ 892752 w 2957658"/>
              <a:gd name="connsiteY15" fmla="*/ 2948020 h 2957461"/>
              <a:gd name="connsiteX16" fmla="*/ 303892 w 2957658"/>
              <a:gd name="connsiteY16" fmla="*/ 2945546 h 2957461"/>
              <a:gd name="connsiteX17" fmla="*/ 134516 w 2957658"/>
              <a:gd name="connsiteY17" fmla="*/ 2833523 h 2957461"/>
              <a:gd name="connsiteX18" fmla="*/ 124202 w 2957658"/>
              <a:gd name="connsiteY18" fmla="*/ 2724817 h 2957461"/>
              <a:gd name="connsiteX19" fmla="*/ 102421 w 2957658"/>
              <a:gd name="connsiteY19" fmla="*/ 2207822 h 2957461"/>
              <a:gd name="connsiteX0" fmla="*/ 102421 w 3090313"/>
              <a:gd name="connsiteY0" fmla="*/ 2207822 h 2957461"/>
              <a:gd name="connsiteX1" fmla="*/ 264 w 3090313"/>
              <a:gd name="connsiteY1" fmla="*/ 330 h 2957461"/>
              <a:gd name="connsiteX2" fmla="*/ 214371 w 3090313"/>
              <a:gd name="connsiteY2" fmla="*/ 2080072 h 2957461"/>
              <a:gd name="connsiteX3" fmla="*/ 1048612 w 3090313"/>
              <a:gd name="connsiteY3" fmla="*/ 2088569 h 2957461"/>
              <a:gd name="connsiteX4" fmla="*/ 2611253 w 3090313"/>
              <a:gd name="connsiteY4" fmla="*/ 2086600 h 2957461"/>
              <a:gd name="connsiteX5" fmla="*/ 3090307 w 3090313"/>
              <a:gd name="connsiteY5" fmla="*/ 19518 h 2957461"/>
              <a:gd name="connsiteX6" fmla="*/ 2941724 w 3090313"/>
              <a:gd name="connsiteY6" fmla="*/ 2307734 h 2957461"/>
              <a:gd name="connsiteX7" fmla="*/ 2909793 w 3090313"/>
              <a:gd name="connsiteY7" fmla="*/ 2819182 h 2957461"/>
              <a:gd name="connsiteX8" fmla="*/ 2840863 w 3090313"/>
              <a:gd name="connsiteY8" fmla="*/ 2914760 h 2957461"/>
              <a:gd name="connsiteX9" fmla="*/ 2730500 w 3090313"/>
              <a:gd name="connsiteY9" fmla="*/ 2947406 h 2957461"/>
              <a:gd name="connsiteX10" fmla="*/ 2662372 w 3090313"/>
              <a:gd name="connsiteY10" fmla="*/ 2945094 h 2957461"/>
              <a:gd name="connsiteX11" fmla="*/ 1697276 w 3090313"/>
              <a:gd name="connsiteY11" fmla="*/ 2947180 h 2957461"/>
              <a:gd name="connsiteX12" fmla="*/ 1557228 w 3090313"/>
              <a:gd name="connsiteY12" fmla="*/ 2944831 h 2957461"/>
              <a:gd name="connsiteX13" fmla="*/ 1195568 w 3090313"/>
              <a:gd name="connsiteY13" fmla="*/ 2949606 h 2957461"/>
              <a:gd name="connsiteX14" fmla="*/ 1082186 w 3090313"/>
              <a:gd name="connsiteY14" fmla="*/ 2943380 h 2957461"/>
              <a:gd name="connsiteX15" fmla="*/ 892752 w 3090313"/>
              <a:gd name="connsiteY15" fmla="*/ 2948020 h 2957461"/>
              <a:gd name="connsiteX16" fmla="*/ 303892 w 3090313"/>
              <a:gd name="connsiteY16" fmla="*/ 2945546 h 2957461"/>
              <a:gd name="connsiteX17" fmla="*/ 134516 w 3090313"/>
              <a:gd name="connsiteY17" fmla="*/ 2833523 h 2957461"/>
              <a:gd name="connsiteX18" fmla="*/ 124202 w 3090313"/>
              <a:gd name="connsiteY18" fmla="*/ 2724817 h 2957461"/>
              <a:gd name="connsiteX19" fmla="*/ 102421 w 3090313"/>
              <a:gd name="connsiteY19" fmla="*/ 2207822 h 2957461"/>
              <a:gd name="connsiteX0" fmla="*/ 102421 w 3112518"/>
              <a:gd name="connsiteY0" fmla="*/ 2354883 h 3104522"/>
              <a:gd name="connsiteX1" fmla="*/ 264 w 3112518"/>
              <a:gd name="connsiteY1" fmla="*/ 147391 h 3104522"/>
              <a:gd name="connsiteX2" fmla="*/ 214371 w 3112518"/>
              <a:gd name="connsiteY2" fmla="*/ 2227133 h 3104522"/>
              <a:gd name="connsiteX3" fmla="*/ 1048612 w 3112518"/>
              <a:gd name="connsiteY3" fmla="*/ 2235630 h 3104522"/>
              <a:gd name="connsiteX4" fmla="*/ 2375279 w 3112518"/>
              <a:gd name="connsiteY4" fmla="*/ 168886 h 3104522"/>
              <a:gd name="connsiteX5" fmla="*/ 3090307 w 3112518"/>
              <a:gd name="connsiteY5" fmla="*/ 166579 h 3104522"/>
              <a:gd name="connsiteX6" fmla="*/ 2941724 w 3112518"/>
              <a:gd name="connsiteY6" fmla="*/ 2454795 h 3104522"/>
              <a:gd name="connsiteX7" fmla="*/ 2909793 w 3112518"/>
              <a:gd name="connsiteY7" fmla="*/ 2966243 h 3104522"/>
              <a:gd name="connsiteX8" fmla="*/ 2840863 w 3112518"/>
              <a:gd name="connsiteY8" fmla="*/ 3061821 h 3104522"/>
              <a:gd name="connsiteX9" fmla="*/ 2730500 w 3112518"/>
              <a:gd name="connsiteY9" fmla="*/ 3094467 h 3104522"/>
              <a:gd name="connsiteX10" fmla="*/ 2662372 w 3112518"/>
              <a:gd name="connsiteY10" fmla="*/ 3092155 h 3104522"/>
              <a:gd name="connsiteX11" fmla="*/ 1697276 w 3112518"/>
              <a:gd name="connsiteY11" fmla="*/ 3094241 h 3104522"/>
              <a:gd name="connsiteX12" fmla="*/ 1557228 w 3112518"/>
              <a:gd name="connsiteY12" fmla="*/ 3091892 h 3104522"/>
              <a:gd name="connsiteX13" fmla="*/ 1195568 w 3112518"/>
              <a:gd name="connsiteY13" fmla="*/ 3096667 h 3104522"/>
              <a:gd name="connsiteX14" fmla="*/ 1082186 w 3112518"/>
              <a:gd name="connsiteY14" fmla="*/ 3090441 h 3104522"/>
              <a:gd name="connsiteX15" fmla="*/ 892752 w 3112518"/>
              <a:gd name="connsiteY15" fmla="*/ 3095081 h 3104522"/>
              <a:gd name="connsiteX16" fmla="*/ 303892 w 3112518"/>
              <a:gd name="connsiteY16" fmla="*/ 3092607 h 3104522"/>
              <a:gd name="connsiteX17" fmla="*/ 134516 w 3112518"/>
              <a:gd name="connsiteY17" fmla="*/ 2980584 h 3104522"/>
              <a:gd name="connsiteX18" fmla="*/ 124202 w 3112518"/>
              <a:gd name="connsiteY18" fmla="*/ 2871878 h 3104522"/>
              <a:gd name="connsiteX19" fmla="*/ 102421 w 3112518"/>
              <a:gd name="connsiteY19" fmla="*/ 2354883 h 3104522"/>
              <a:gd name="connsiteX0" fmla="*/ 102716 w 3112813"/>
              <a:gd name="connsiteY0" fmla="*/ 2354883 h 3104522"/>
              <a:gd name="connsiteX1" fmla="*/ 559 w 3112813"/>
              <a:gd name="connsiteY1" fmla="*/ 147391 h 3104522"/>
              <a:gd name="connsiteX2" fmla="*/ 214666 w 3112813"/>
              <a:gd name="connsiteY2" fmla="*/ 2227133 h 3104522"/>
              <a:gd name="connsiteX3" fmla="*/ 1225888 w 3112813"/>
              <a:gd name="connsiteY3" fmla="*/ 170855 h 3104522"/>
              <a:gd name="connsiteX4" fmla="*/ 2375574 w 3112813"/>
              <a:gd name="connsiteY4" fmla="*/ 168886 h 3104522"/>
              <a:gd name="connsiteX5" fmla="*/ 3090602 w 3112813"/>
              <a:gd name="connsiteY5" fmla="*/ 166579 h 3104522"/>
              <a:gd name="connsiteX6" fmla="*/ 2942019 w 3112813"/>
              <a:gd name="connsiteY6" fmla="*/ 2454795 h 3104522"/>
              <a:gd name="connsiteX7" fmla="*/ 2910088 w 3112813"/>
              <a:gd name="connsiteY7" fmla="*/ 2966243 h 3104522"/>
              <a:gd name="connsiteX8" fmla="*/ 2841158 w 3112813"/>
              <a:gd name="connsiteY8" fmla="*/ 3061821 h 3104522"/>
              <a:gd name="connsiteX9" fmla="*/ 2730795 w 3112813"/>
              <a:gd name="connsiteY9" fmla="*/ 3094467 h 3104522"/>
              <a:gd name="connsiteX10" fmla="*/ 2662667 w 3112813"/>
              <a:gd name="connsiteY10" fmla="*/ 3092155 h 3104522"/>
              <a:gd name="connsiteX11" fmla="*/ 1697571 w 3112813"/>
              <a:gd name="connsiteY11" fmla="*/ 3094241 h 3104522"/>
              <a:gd name="connsiteX12" fmla="*/ 1557523 w 3112813"/>
              <a:gd name="connsiteY12" fmla="*/ 3091892 h 3104522"/>
              <a:gd name="connsiteX13" fmla="*/ 1195863 w 3112813"/>
              <a:gd name="connsiteY13" fmla="*/ 3096667 h 3104522"/>
              <a:gd name="connsiteX14" fmla="*/ 1082481 w 3112813"/>
              <a:gd name="connsiteY14" fmla="*/ 3090441 h 3104522"/>
              <a:gd name="connsiteX15" fmla="*/ 893047 w 3112813"/>
              <a:gd name="connsiteY15" fmla="*/ 3095081 h 3104522"/>
              <a:gd name="connsiteX16" fmla="*/ 304187 w 3112813"/>
              <a:gd name="connsiteY16" fmla="*/ 3092607 h 3104522"/>
              <a:gd name="connsiteX17" fmla="*/ 134811 w 3112813"/>
              <a:gd name="connsiteY17" fmla="*/ 2980584 h 3104522"/>
              <a:gd name="connsiteX18" fmla="*/ 124497 w 3112813"/>
              <a:gd name="connsiteY18" fmla="*/ 2871878 h 3104522"/>
              <a:gd name="connsiteX19" fmla="*/ 102716 w 3112813"/>
              <a:gd name="connsiteY19" fmla="*/ 2354883 h 3104522"/>
              <a:gd name="connsiteX0" fmla="*/ 124753 w 3134850"/>
              <a:gd name="connsiteY0" fmla="*/ 2354883 h 3104522"/>
              <a:gd name="connsiteX1" fmla="*/ 22596 w 3134850"/>
              <a:gd name="connsiteY1" fmla="*/ 147391 h 3104522"/>
              <a:gd name="connsiteX2" fmla="*/ 612787 w 3134850"/>
              <a:gd name="connsiteY2" fmla="*/ 206604 h 3104522"/>
              <a:gd name="connsiteX3" fmla="*/ 1247925 w 3134850"/>
              <a:gd name="connsiteY3" fmla="*/ 170855 h 3104522"/>
              <a:gd name="connsiteX4" fmla="*/ 2397611 w 3134850"/>
              <a:gd name="connsiteY4" fmla="*/ 168886 h 3104522"/>
              <a:gd name="connsiteX5" fmla="*/ 3112639 w 3134850"/>
              <a:gd name="connsiteY5" fmla="*/ 166579 h 3104522"/>
              <a:gd name="connsiteX6" fmla="*/ 2964056 w 3134850"/>
              <a:gd name="connsiteY6" fmla="*/ 2454795 h 3104522"/>
              <a:gd name="connsiteX7" fmla="*/ 2932125 w 3134850"/>
              <a:gd name="connsiteY7" fmla="*/ 2966243 h 3104522"/>
              <a:gd name="connsiteX8" fmla="*/ 2863195 w 3134850"/>
              <a:gd name="connsiteY8" fmla="*/ 3061821 h 3104522"/>
              <a:gd name="connsiteX9" fmla="*/ 2752832 w 3134850"/>
              <a:gd name="connsiteY9" fmla="*/ 3094467 h 3104522"/>
              <a:gd name="connsiteX10" fmla="*/ 2684704 w 3134850"/>
              <a:gd name="connsiteY10" fmla="*/ 3092155 h 3104522"/>
              <a:gd name="connsiteX11" fmla="*/ 1719608 w 3134850"/>
              <a:gd name="connsiteY11" fmla="*/ 3094241 h 3104522"/>
              <a:gd name="connsiteX12" fmla="*/ 1579560 w 3134850"/>
              <a:gd name="connsiteY12" fmla="*/ 3091892 h 3104522"/>
              <a:gd name="connsiteX13" fmla="*/ 1217900 w 3134850"/>
              <a:gd name="connsiteY13" fmla="*/ 3096667 h 3104522"/>
              <a:gd name="connsiteX14" fmla="*/ 1104518 w 3134850"/>
              <a:gd name="connsiteY14" fmla="*/ 3090441 h 3104522"/>
              <a:gd name="connsiteX15" fmla="*/ 915084 w 3134850"/>
              <a:gd name="connsiteY15" fmla="*/ 3095081 h 3104522"/>
              <a:gd name="connsiteX16" fmla="*/ 326224 w 3134850"/>
              <a:gd name="connsiteY16" fmla="*/ 3092607 h 3104522"/>
              <a:gd name="connsiteX17" fmla="*/ 156848 w 3134850"/>
              <a:gd name="connsiteY17" fmla="*/ 2980584 h 3104522"/>
              <a:gd name="connsiteX18" fmla="*/ 146534 w 3134850"/>
              <a:gd name="connsiteY18" fmla="*/ 2871878 h 3104522"/>
              <a:gd name="connsiteX19" fmla="*/ 124753 w 3134850"/>
              <a:gd name="connsiteY19" fmla="*/ 2354883 h 3104522"/>
              <a:gd name="connsiteX0" fmla="*/ 231148 w 3241245"/>
              <a:gd name="connsiteY0" fmla="*/ 2354883 h 3104522"/>
              <a:gd name="connsiteX1" fmla="*/ 128991 w 3241245"/>
              <a:gd name="connsiteY1" fmla="*/ 147391 h 3104522"/>
              <a:gd name="connsiteX2" fmla="*/ 719182 w 3241245"/>
              <a:gd name="connsiteY2" fmla="*/ 206604 h 3104522"/>
              <a:gd name="connsiteX3" fmla="*/ 1354320 w 3241245"/>
              <a:gd name="connsiteY3" fmla="*/ 170855 h 3104522"/>
              <a:gd name="connsiteX4" fmla="*/ 2504006 w 3241245"/>
              <a:gd name="connsiteY4" fmla="*/ 168886 h 3104522"/>
              <a:gd name="connsiteX5" fmla="*/ 3219034 w 3241245"/>
              <a:gd name="connsiteY5" fmla="*/ 166579 h 3104522"/>
              <a:gd name="connsiteX6" fmla="*/ 3070451 w 3241245"/>
              <a:gd name="connsiteY6" fmla="*/ 2454795 h 3104522"/>
              <a:gd name="connsiteX7" fmla="*/ 3038520 w 3241245"/>
              <a:gd name="connsiteY7" fmla="*/ 2966243 h 3104522"/>
              <a:gd name="connsiteX8" fmla="*/ 2969590 w 3241245"/>
              <a:gd name="connsiteY8" fmla="*/ 3061821 h 3104522"/>
              <a:gd name="connsiteX9" fmla="*/ 2859227 w 3241245"/>
              <a:gd name="connsiteY9" fmla="*/ 3094467 h 3104522"/>
              <a:gd name="connsiteX10" fmla="*/ 2791099 w 3241245"/>
              <a:gd name="connsiteY10" fmla="*/ 3092155 h 3104522"/>
              <a:gd name="connsiteX11" fmla="*/ 1826003 w 3241245"/>
              <a:gd name="connsiteY11" fmla="*/ 3094241 h 3104522"/>
              <a:gd name="connsiteX12" fmla="*/ 1685955 w 3241245"/>
              <a:gd name="connsiteY12" fmla="*/ 3091892 h 3104522"/>
              <a:gd name="connsiteX13" fmla="*/ 1324295 w 3241245"/>
              <a:gd name="connsiteY13" fmla="*/ 3096667 h 3104522"/>
              <a:gd name="connsiteX14" fmla="*/ 1210913 w 3241245"/>
              <a:gd name="connsiteY14" fmla="*/ 3090441 h 3104522"/>
              <a:gd name="connsiteX15" fmla="*/ 1021479 w 3241245"/>
              <a:gd name="connsiteY15" fmla="*/ 3095081 h 3104522"/>
              <a:gd name="connsiteX16" fmla="*/ 432619 w 3241245"/>
              <a:gd name="connsiteY16" fmla="*/ 3092607 h 3104522"/>
              <a:gd name="connsiteX17" fmla="*/ 263243 w 3241245"/>
              <a:gd name="connsiteY17" fmla="*/ 2980584 h 3104522"/>
              <a:gd name="connsiteX18" fmla="*/ 252929 w 3241245"/>
              <a:gd name="connsiteY18" fmla="*/ 2871878 h 3104522"/>
              <a:gd name="connsiteX19" fmla="*/ 231148 w 3241245"/>
              <a:gd name="connsiteY19" fmla="*/ 2354883 h 3104522"/>
              <a:gd name="connsiteX0" fmla="*/ 103906 w 3114003"/>
              <a:gd name="connsiteY0" fmla="*/ 2354883 h 3104522"/>
              <a:gd name="connsiteX1" fmla="*/ 1749 w 3114003"/>
              <a:gd name="connsiteY1" fmla="*/ 147391 h 3104522"/>
              <a:gd name="connsiteX2" fmla="*/ 591940 w 3114003"/>
              <a:gd name="connsiteY2" fmla="*/ 206604 h 3104522"/>
              <a:gd name="connsiteX3" fmla="*/ 1227078 w 3114003"/>
              <a:gd name="connsiteY3" fmla="*/ 170855 h 3104522"/>
              <a:gd name="connsiteX4" fmla="*/ 2376764 w 3114003"/>
              <a:gd name="connsiteY4" fmla="*/ 168886 h 3104522"/>
              <a:gd name="connsiteX5" fmla="*/ 3091792 w 3114003"/>
              <a:gd name="connsiteY5" fmla="*/ 166579 h 3104522"/>
              <a:gd name="connsiteX6" fmla="*/ 2943209 w 3114003"/>
              <a:gd name="connsiteY6" fmla="*/ 2454795 h 3104522"/>
              <a:gd name="connsiteX7" fmla="*/ 2911278 w 3114003"/>
              <a:gd name="connsiteY7" fmla="*/ 2966243 h 3104522"/>
              <a:gd name="connsiteX8" fmla="*/ 2842348 w 3114003"/>
              <a:gd name="connsiteY8" fmla="*/ 3061821 h 3104522"/>
              <a:gd name="connsiteX9" fmla="*/ 2731985 w 3114003"/>
              <a:gd name="connsiteY9" fmla="*/ 3094467 h 3104522"/>
              <a:gd name="connsiteX10" fmla="*/ 2663857 w 3114003"/>
              <a:gd name="connsiteY10" fmla="*/ 3092155 h 3104522"/>
              <a:gd name="connsiteX11" fmla="*/ 1698761 w 3114003"/>
              <a:gd name="connsiteY11" fmla="*/ 3094241 h 3104522"/>
              <a:gd name="connsiteX12" fmla="*/ 1558713 w 3114003"/>
              <a:gd name="connsiteY12" fmla="*/ 3091892 h 3104522"/>
              <a:gd name="connsiteX13" fmla="*/ 1197053 w 3114003"/>
              <a:gd name="connsiteY13" fmla="*/ 3096667 h 3104522"/>
              <a:gd name="connsiteX14" fmla="*/ 1083671 w 3114003"/>
              <a:gd name="connsiteY14" fmla="*/ 3090441 h 3104522"/>
              <a:gd name="connsiteX15" fmla="*/ 894237 w 3114003"/>
              <a:gd name="connsiteY15" fmla="*/ 3095081 h 3104522"/>
              <a:gd name="connsiteX16" fmla="*/ 305377 w 3114003"/>
              <a:gd name="connsiteY16" fmla="*/ 3092607 h 3104522"/>
              <a:gd name="connsiteX17" fmla="*/ 136001 w 3114003"/>
              <a:gd name="connsiteY17" fmla="*/ 2980584 h 3104522"/>
              <a:gd name="connsiteX18" fmla="*/ 125687 w 3114003"/>
              <a:gd name="connsiteY18" fmla="*/ 2871878 h 3104522"/>
              <a:gd name="connsiteX19" fmla="*/ 103906 w 3114003"/>
              <a:gd name="connsiteY19" fmla="*/ 2354883 h 3104522"/>
              <a:gd name="connsiteX0" fmla="*/ 113499 w 3123596"/>
              <a:gd name="connsiteY0" fmla="*/ 2354883 h 3104522"/>
              <a:gd name="connsiteX1" fmla="*/ 11342 w 3123596"/>
              <a:gd name="connsiteY1" fmla="*/ 147391 h 3104522"/>
              <a:gd name="connsiteX2" fmla="*/ 601533 w 3123596"/>
              <a:gd name="connsiteY2" fmla="*/ 206604 h 3104522"/>
              <a:gd name="connsiteX3" fmla="*/ 1236671 w 3123596"/>
              <a:gd name="connsiteY3" fmla="*/ 170855 h 3104522"/>
              <a:gd name="connsiteX4" fmla="*/ 2386357 w 3123596"/>
              <a:gd name="connsiteY4" fmla="*/ 168886 h 3104522"/>
              <a:gd name="connsiteX5" fmla="*/ 3101385 w 3123596"/>
              <a:gd name="connsiteY5" fmla="*/ 166579 h 3104522"/>
              <a:gd name="connsiteX6" fmla="*/ 2952802 w 3123596"/>
              <a:gd name="connsiteY6" fmla="*/ 2454795 h 3104522"/>
              <a:gd name="connsiteX7" fmla="*/ 2920871 w 3123596"/>
              <a:gd name="connsiteY7" fmla="*/ 2966243 h 3104522"/>
              <a:gd name="connsiteX8" fmla="*/ 2851941 w 3123596"/>
              <a:gd name="connsiteY8" fmla="*/ 3061821 h 3104522"/>
              <a:gd name="connsiteX9" fmla="*/ 2741578 w 3123596"/>
              <a:gd name="connsiteY9" fmla="*/ 3094467 h 3104522"/>
              <a:gd name="connsiteX10" fmla="*/ 2673450 w 3123596"/>
              <a:gd name="connsiteY10" fmla="*/ 3092155 h 3104522"/>
              <a:gd name="connsiteX11" fmla="*/ 1708354 w 3123596"/>
              <a:gd name="connsiteY11" fmla="*/ 3094241 h 3104522"/>
              <a:gd name="connsiteX12" fmla="*/ 1568306 w 3123596"/>
              <a:gd name="connsiteY12" fmla="*/ 3091892 h 3104522"/>
              <a:gd name="connsiteX13" fmla="*/ 1206646 w 3123596"/>
              <a:gd name="connsiteY13" fmla="*/ 3096667 h 3104522"/>
              <a:gd name="connsiteX14" fmla="*/ 1093264 w 3123596"/>
              <a:gd name="connsiteY14" fmla="*/ 3090441 h 3104522"/>
              <a:gd name="connsiteX15" fmla="*/ 903830 w 3123596"/>
              <a:gd name="connsiteY15" fmla="*/ 3095081 h 3104522"/>
              <a:gd name="connsiteX16" fmla="*/ 314970 w 3123596"/>
              <a:gd name="connsiteY16" fmla="*/ 3092607 h 3104522"/>
              <a:gd name="connsiteX17" fmla="*/ 145594 w 3123596"/>
              <a:gd name="connsiteY17" fmla="*/ 2980584 h 3104522"/>
              <a:gd name="connsiteX18" fmla="*/ 135280 w 3123596"/>
              <a:gd name="connsiteY18" fmla="*/ 2871878 h 3104522"/>
              <a:gd name="connsiteX19" fmla="*/ 113499 w 3123596"/>
              <a:gd name="connsiteY19" fmla="*/ 2354883 h 3104522"/>
              <a:gd name="connsiteX0" fmla="*/ 102160 w 3112257"/>
              <a:gd name="connsiteY0" fmla="*/ 2354883 h 3104522"/>
              <a:gd name="connsiteX1" fmla="*/ 3 w 3112257"/>
              <a:gd name="connsiteY1" fmla="*/ 147391 h 3104522"/>
              <a:gd name="connsiteX2" fmla="*/ 590194 w 3112257"/>
              <a:gd name="connsiteY2" fmla="*/ 206604 h 3104522"/>
              <a:gd name="connsiteX3" fmla="*/ 1225332 w 3112257"/>
              <a:gd name="connsiteY3" fmla="*/ 170855 h 3104522"/>
              <a:gd name="connsiteX4" fmla="*/ 2375018 w 3112257"/>
              <a:gd name="connsiteY4" fmla="*/ 168886 h 3104522"/>
              <a:gd name="connsiteX5" fmla="*/ 3090046 w 3112257"/>
              <a:gd name="connsiteY5" fmla="*/ 166579 h 3104522"/>
              <a:gd name="connsiteX6" fmla="*/ 2941463 w 3112257"/>
              <a:gd name="connsiteY6" fmla="*/ 2454795 h 3104522"/>
              <a:gd name="connsiteX7" fmla="*/ 2909532 w 3112257"/>
              <a:gd name="connsiteY7" fmla="*/ 2966243 h 3104522"/>
              <a:gd name="connsiteX8" fmla="*/ 2840602 w 3112257"/>
              <a:gd name="connsiteY8" fmla="*/ 3061821 h 3104522"/>
              <a:gd name="connsiteX9" fmla="*/ 2730239 w 3112257"/>
              <a:gd name="connsiteY9" fmla="*/ 3094467 h 3104522"/>
              <a:gd name="connsiteX10" fmla="*/ 2662111 w 3112257"/>
              <a:gd name="connsiteY10" fmla="*/ 3092155 h 3104522"/>
              <a:gd name="connsiteX11" fmla="*/ 1697015 w 3112257"/>
              <a:gd name="connsiteY11" fmla="*/ 3094241 h 3104522"/>
              <a:gd name="connsiteX12" fmla="*/ 1556967 w 3112257"/>
              <a:gd name="connsiteY12" fmla="*/ 3091892 h 3104522"/>
              <a:gd name="connsiteX13" fmla="*/ 1195307 w 3112257"/>
              <a:gd name="connsiteY13" fmla="*/ 3096667 h 3104522"/>
              <a:gd name="connsiteX14" fmla="*/ 1081925 w 3112257"/>
              <a:gd name="connsiteY14" fmla="*/ 3090441 h 3104522"/>
              <a:gd name="connsiteX15" fmla="*/ 892491 w 3112257"/>
              <a:gd name="connsiteY15" fmla="*/ 3095081 h 3104522"/>
              <a:gd name="connsiteX16" fmla="*/ 303631 w 3112257"/>
              <a:gd name="connsiteY16" fmla="*/ 3092607 h 3104522"/>
              <a:gd name="connsiteX17" fmla="*/ 134255 w 3112257"/>
              <a:gd name="connsiteY17" fmla="*/ 2980584 h 3104522"/>
              <a:gd name="connsiteX18" fmla="*/ 123941 w 3112257"/>
              <a:gd name="connsiteY18" fmla="*/ 2871878 h 3104522"/>
              <a:gd name="connsiteX19" fmla="*/ 102160 w 3112257"/>
              <a:gd name="connsiteY19" fmla="*/ 2354883 h 3104522"/>
              <a:gd name="connsiteX0" fmla="*/ 94911 w 3141879"/>
              <a:gd name="connsiteY0" fmla="*/ 1639586 h 3104522"/>
              <a:gd name="connsiteX1" fmla="*/ 29625 w 3141879"/>
              <a:gd name="connsiteY1" fmla="*/ 147391 h 3104522"/>
              <a:gd name="connsiteX2" fmla="*/ 619816 w 3141879"/>
              <a:gd name="connsiteY2" fmla="*/ 206604 h 3104522"/>
              <a:gd name="connsiteX3" fmla="*/ 1254954 w 3141879"/>
              <a:gd name="connsiteY3" fmla="*/ 170855 h 3104522"/>
              <a:gd name="connsiteX4" fmla="*/ 2404640 w 3141879"/>
              <a:gd name="connsiteY4" fmla="*/ 168886 h 3104522"/>
              <a:gd name="connsiteX5" fmla="*/ 3119668 w 3141879"/>
              <a:gd name="connsiteY5" fmla="*/ 166579 h 3104522"/>
              <a:gd name="connsiteX6" fmla="*/ 2971085 w 3141879"/>
              <a:gd name="connsiteY6" fmla="*/ 2454795 h 3104522"/>
              <a:gd name="connsiteX7" fmla="*/ 2939154 w 3141879"/>
              <a:gd name="connsiteY7" fmla="*/ 2966243 h 3104522"/>
              <a:gd name="connsiteX8" fmla="*/ 2870224 w 3141879"/>
              <a:gd name="connsiteY8" fmla="*/ 3061821 h 3104522"/>
              <a:gd name="connsiteX9" fmla="*/ 2759861 w 3141879"/>
              <a:gd name="connsiteY9" fmla="*/ 3094467 h 3104522"/>
              <a:gd name="connsiteX10" fmla="*/ 2691733 w 3141879"/>
              <a:gd name="connsiteY10" fmla="*/ 3092155 h 3104522"/>
              <a:gd name="connsiteX11" fmla="*/ 1726637 w 3141879"/>
              <a:gd name="connsiteY11" fmla="*/ 3094241 h 3104522"/>
              <a:gd name="connsiteX12" fmla="*/ 1586589 w 3141879"/>
              <a:gd name="connsiteY12" fmla="*/ 3091892 h 3104522"/>
              <a:gd name="connsiteX13" fmla="*/ 1224929 w 3141879"/>
              <a:gd name="connsiteY13" fmla="*/ 3096667 h 3104522"/>
              <a:gd name="connsiteX14" fmla="*/ 1111547 w 3141879"/>
              <a:gd name="connsiteY14" fmla="*/ 3090441 h 3104522"/>
              <a:gd name="connsiteX15" fmla="*/ 922113 w 3141879"/>
              <a:gd name="connsiteY15" fmla="*/ 3095081 h 3104522"/>
              <a:gd name="connsiteX16" fmla="*/ 333253 w 3141879"/>
              <a:gd name="connsiteY16" fmla="*/ 3092607 h 3104522"/>
              <a:gd name="connsiteX17" fmla="*/ 163877 w 3141879"/>
              <a:gd name="connsiteY17" fmla="*/ 2980584 h 3104522"/>
              <a:gd name="connsiteX18" fmla="*/ 153563 w 3141879"/>
              <a:gd name="connsiteY18" fmla="*/ 2871878 h 3104522"/>
              <a:gd name="connsiteX19" fmla="*/ 94911 w 3141879"/>
              <a:gd name="connsiteY19" fmla="*/ 1639586 h 3104522"/>
              <a:gd name="connsiteX0" fmla="*/ 63608 w 3110576"/>
              <a:gd name="connsiteY0" fmla="*/ 1639586 h 3104522"/>
              <a:gd name="connsiteX1" fmla="*/ 35193 w 3110576"/>
              <a:gd name="connsiteY1" fmla="*/ 147391 h 3104522"/>
              <a:gd name="connsiteX2" fmla="*/ 588513 w 3110576"/>
              <a:gd name="connsiteY2" fmla="*/ 206604 h 3104522"/>
              <a:gd name="connsiteX3" fmla="*/ 1223651 w 3110576"/>
              <a:gd name="connsiteY3" fmla="*/ 170855 h 3104522"/>
              <a:gd name="connsiteX4" fmla="*/ 2373337 w 3110576"/>
              <a:gd name="connsiteY4" fmla="*/ 168886 h 3104522"/>
              <a:gd name="connsiteX5" fmla="*/ 3088365 w 3110576"/>
              <a:gd name="connsiteY5" fmla="*/ 166579 h 3104522"/>
              <a:gd name="connsiteX6" fmla="*/ 2939782 w 3110576"/>
              <a:gd name="connsiteY6" fmla="*/ 2454795 h 3104522"/>
              <a:gd name="connsiteX7" fmla="*/ 2907851 w 3110576"/>
              <a:gd name="connsiteY7" fmla="*/ 2966243 h 3104522"/>
              <a:gd name="connsiteX8" fmla="*/ 2838921 w 3110576"/>
              <a:gd name="connsiteY8" fmla="*/ 3061821 h 3104522"/>
              <a:gd name="connsiteX9" fmla="*/ 2728558 w 3110576"/>
              <a:gd name="connsiteY9" fmla="*/ 3094467 h 3104522"/>
              <a:gd name="connsiteX10" fmla="*/ 2660430 w 3110576"/>
              <a:gd name="connsiteY10" fmla="*/ 3092155 h 3104522"/>
              <a:gd name="connsiteX11" fmla="*/ 1695334 w 3110576"/>
              <a:gd name="connsiteY11" fmla="*/ 3094241 h 3104522"/>
              <a:gd name="connsiteX12" fmla="*/ 1555286 w 3110576"/>
              <a:gd name="connsiteY12" fmla="*/ 3091892 h 3104522"/>
              <a:gd name="connsiteX13" fmla="*/ 1193626 w 3110576"/>
              <a:gd name="connsiteY13" fmla="*/ 3096667 h 3104522"/>
              <a:gd name="connsiteX14" fmla="*/ 1080244 w 3110576"/>
              <a:gd name="connsiteY14" fmla="*/ 3090441 h 3104522"/>
              <a:gd name="connsiteX15" fmla="*/ 890810 w 3110576"/>
              <a:gd name="connsiteY15" fmla="*/ 3095081 h 3104522"/>
              <a:gd name="connsiteX16" fmla="*/ 301950 w 3110576"/>
              <a:gd name="connsiteY16" fmla="*/ 3092607 h 3104522"/>
              <a:gd name="connsiteX17" fmla="*/ 132574 w 3110576"/>
              <a:gd name="connsiteY17" fmla="*/ 2980584 h 3104522"/>
              <a:gd name="connsiteX18" fmla="*/ 122260 w 3110576"/>
              <a:gd name="connsiteY18" fmla="*/ 2871878 h 3104522"/>
              <a:gd name="connsiteX19" fmla="*/ 63608 w 3110576"/>
              <a:gd name="connsiteY19" fmla="*/ 1639586 h 3104522"/>
              <a:gd name="connsiteX0" fmla="*/ 63329 w 3110297"/>
              <a:gd name="connsiteY0" fmla="*/ 1639586 h 3104522"/>
              <a:gd name="connsiteX1" fmla="*/ 34914 w 3110297"/>
              <a:gd name="connsiteY1" fmla="*/ 147391 h 3104522"/>
              <a:gd name="connsiteX2" fmla="*/ 588234 w 3110297"/>
              <a:gd name="connsiteY2" fmla="*/ 206604 h 3104522"/>
              <a:gd name="connsiteX3" fmla="*/ 1223372 w 3110297"/>
              <a:gd name="connsiteY3" fmla="*/ 170855 h 3104522"/>
              <a:gd name="connsiteX4" fmla="*/ 2373058 w 3110297"/>
              <a:gd name="connsiteY4" fmla="*/ 168886 h 3104522"/>
              <a:gd name="connsiteX5" fmla="*/ 3088086 w 3110297"/>
              <a:gd name="connsiteY5" fmla="*/ 166579 h 3104522"/>
              <a:gd name="connsiteX6" fmla="*/ 2939503 w 3110297"/>
              <a:gd name="connsiteY6" fmla="*/ 2454795 h 3104522"/>
              <a:gd name="connsiteX7" fmla="*/ 2907572 w 3110297"/>
              <a:gd name="connsiteY7" fmla="*/ 2966243 h 3104522"/>
              <a:gd name="connsiteX8" fmla="*/ 2838642 w 3110297"/>
              <a:gd name="connsiteY8" fmla="*/ 3061821 h 3104522"/>
              <a:gd name="connsiteX9" fmla="*/ 2728279 w 3110297"/>
              <a:gd name="connsiteY9" fmla="*/ 3094467 h 3104522"/>
              <a:gd name="connsiteX10" fmla="*/ 2660151 w 3110297"/>
              <a:gd name="connsiteY10" fmla="*/ 3092155 h 3104522"/>
              <a:gd name="connsiteX11" fmla="*/ 1695055 w 3110297"/>
              <a:gd name="connsiteY11" fmla="*/ 3094241 h 3104522"/>
              <a:gd name="connsiteX12" fmla="*/ 1555007 w 3110297"/>
              <a:gd name="connsiteY12" fmla="*/ 3091892 h 3104522"/>
              <a:gd name="connsiteX13" fmla="*/ 1193347 w 3110297"/>
              <a:gd name="connsiteY13" fmla="*/ 3096667 h 3104522"/>
              <a:gd name="connsiteX14" fmla="*/ 1079965 w 3110297"/>
              <a:gd name="connsiteY14" fmla="*/ 3090441 h 3104522"/>
              <a:gd name="connsiteX15" fmla="*/ 890531 w 3110297"/>
              <a:gd name="connsiteY15" fmla="*/ 3095081 h 3104522"/>
              <a:gd name="connsiteX16" fmla="*/ 301671 w 3110297"/>
              <a:gd name="connsiteY16" fmla="*/ 3092607 h 3104522"/>
              <a:gd name="connsiteX17" fmla="*/ 132295 w 3110297"/>
              <a:gd name="connsiteY17" fmla="*/ 2980584 h 3104522"/>
              <a:gd name="connsiteX18" fmla="*/ 121981 w 3110297"/>
              <a:gd name="connsiteY18" fmla="*/ 2871878 h 3104522"/>
              <a:gd name="connsiteX19" fmla="*/ 63329 w 3110297"/>
              <a:gd name="connsiteY19" fmla="*/ 1639586 h 3104522"/>
              <a:gd name="connsiteX0" fmla="*/ 40882 w 3087850"/>
              <a:gd name="connsiteY0" fmla="*/ 1639586 h 3104522"/>
              <a:gd name="connsiteX1" fmla="*/ 12467 w 3087850"/>
              <a:gd name="connsiteY1" fmla="*/ 147391 h 3104522"/>
              <a:gd name="connsiteX2" fmla="*/ 565787 w 3087850"/>
              <a:gd name="connsiteY2" fmla="*/ 206604 h 3104522"/>
              <a:gd name="connsiteX3" fmla="*/ 1200925 w 3087850"/>
              <a:gd name="connsiteY3" fmla="*/ 170855 h 3104522"/>
              <a:gd name="connsiteX4" fmla="*/ 2350611 w 3087850"/>
              <a:gd name="connsiteY4" fmla="*/ 168886 h 3104522"/>
              <a:gd name="connsiteX5" fmla="*/ 3065639 w 3087850"/>
              <a:gd name="connsiteY5" fmla="*/ 166579 h 3104522"/>
              <a:gd name="connsiteX6" fmla="*/ 2917056 w 3087850"/>
              <a:gd name="connsiteY6" fmla="*/ 2454795 h 3104522"/>
              <a:gd name="connsiteX7" fmla="*/ 2885125 w 3087850"/>
              <a:gd name="connsiteY7" fmla="*/ 2966243 h 3104522"/>
              <a:gd name="connsiteX8" fmla="*/ 2816195 w 3087850"/>
              <a:gd name="connsiteY8" fmla="*/ 3061821 h 3104522"/>
              <a:gd name="connsiteX9" fmla="*/ 2705832 w 3087850"/>
              <a:gd name="connsiteY9" fmla="*/ 3094467 h 3104522"/>
              <a:gd name="connsiteX10" fmla="*/ 2637704 w 3087850"/>
              <a:gd name="connsiteY10" fmla="*/ 3092155 h 3104522"/>
              <a:gd name="connsiteX11" fmla="*/ 1672608 w 3087850"/>
              <a:gd name="connsiteY11" fmla="*/ 3094241 h 3104522"/>
              <a:gd name="connsiteX12" fmla="*/ 1532560 w 3087850"/>
              <a:gd name="connsiteY12" fmla="*/ 3091892 h 3104522"/>
              <a:gd name="connsiteX13" fmla="*/ 1170900 w 3087850"/>
              <a:gd name="connsiteY13" fmla="*/ 3096667 h 3104522"/>
              <a:gd name="connsiteX14" fmla="*/ 1057518 w 3087850"/>
              <a:gd name="connsiteY14" fmla="*/ 3090441 h 3104522"/>
              <a:gd name="connsiteX15" fmla="*/ 868084 w 3087850"/>
              <a:gd name="connsiteY15" fmla="*/ 3095081 h 3104522"/>
              <a:gd name="connsiteX16" fmla="*/ 279224 w 3087850"/>
              <a:gd name="connsiteY16" fmla="*/ 3092607 h 3104522"/>
              <a:gd name="connsiteX17" fmla="*/ 109848 w 3087850"/>
              <a:gd name="connsiteY17" fmla="*/ 2980584 h 3104522"/>
              <a:gd name="connsiteX18" fmla="*/ 99534 w 3087850"/>
              <a:gd name="connsiteY18" fmla="*/ 2871878 h 3104522"/>
              <a:gd name="connsiteX19" fmla="*/ 40882 w 3087850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40017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84263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89026 w 3135994"/>
              <a:gd name="connsiteY0" fmla="*/ 1639586 h 3104522"/>
              <a:gd name="connsiteX1" fmla="*/ 31114 w 3135994"/>
              <a:gd name="connsiteY1" fmla="*/ 184263 h 3104522"/>
              <a:gd name="connsiteX2" fmla="*/ 621306 w 3135994"/>
              <a:gd name="connsiteY2" fmla="*/ 184482 h 3104522"/>
              <a:gd name="connsiteX3" fmla="*/ 1249069 w 3135994"/>
              <a:gd name="connsiteY3" fmla="*/ 170855 h 3104522"/>
              <a:gd name="connsiteX4" fmla="*/ 2398755 w 3135994"/>
              <a:gd name="connsiteY4" fmla="*/ 168886 h 3104522"/>
              <a:gd name="connsiteX5" fmla="*/ 3113783 w 3135994"/>
              <a:gd name="connsiteY5" fmla="*/ 166579 h 3104522"/>
              <a:gd name="connsiteX6" fmla="*/ 2965200 w 3135994"/>
              <a:gd name="connsiteY6" fmla="*/ 2454795 h 3104522"/>
              <a:gd name="connsiteX7" fmla="*/ 2933269 w 3135994"/>
              <a:gd name="connsiteY7" fmla="*/ 2966243 h 3104522"/>
              <a:gd name="connsiteX8" fmla="*/ 2864339 w 3135994"/>
              <a:gd name="connsiteY8" fmla="*/ 3061821 h 3104522"/>
              <a:gd name="connsiteX9" fmla="*/ 2753976 w 3135994"/>
              <a:gd name="connsiteY9" fmla="*/ 3094467 h 3104522"/>
              <a:gd name="connsiteX10" fmla="*/ 2685848 w 3135994"/>
              <a:gd name="connsiteY10" fmla="*/ 3092155 h 3104522"/>
              <a:gd name="connsiteX11" fmla="*/ 1720752 w 3135994"/>
              <a:gd name="connsiteY11" fmla="*/ 3094241 h 3104522"/>
              <a:gd name="connsiteX12" fmla="*/ 1580704 w 3135994"/>
              <a:gd name="connsiteY12" fmla="*/ 3091892 h 3104522"/>
              <a:gd name="connsiteX13" fmla="*/ 1219044 w 3135994"/>
              <a:gd name="connsiteY13" fmla="*/ 3096667 h 3104522"/>
              <a:gd name="connsiteX14" fmla="*/ 1105662 w 3135994"/>
              <a:gd name="connsiteY14" fmla="*/ 3090441 h 3104522"/>
              <a:gd name="connsiteX15" fmla="*/ 916228 w 3135994"/>
              <a:gd name="connsiteY15" fmla="*/ 3095081 h 3104522"/>
              <a:gd name="connsiteX16" fmla="*/ 327368 w 3135994"/>
              <a:gd name="connsiteY16" fmla="*/ 3092607 h 3104522"/>
              <a:gd name="connsiteX17" fmla="*/ 157992 w 3135994"/>
              <a:gd name="connsiteY17" fmla="*/ 2980584 h 3104522"/>
              <a:gd name="connsiteX18" fmla="*/ 147678 w 3135994"/>
              <a:gd name="connsiteY18" fmla="*/ 2871878 h 3104522"/>
              <a:gd name="connsiteX19" fmla="*/ 89026 w 3135994"/>
              <a:gd name="connsiteY19" fmla="*/ 1639586 h 3104522"/>
              <a:gd name="connsiteX0" fmla="*/ 60523 w 3107491"/>
              <a:gd name="connsiteY0" fmla="*/ 1639586 h 3104522"/>
              <a:gd name="connsiteX1" fmla="*/ 2611 w 3107491"/>
              <a:gd name="connsiteY1" fmla="*/ 184263 h 3104522"/>
              <a:gd name="connsiteX2" fmla="*/ 592803 w 3107491"/>
              <a:gd name="connsiteY2" fmla="*/ 184482 h 3104522"/>
              <a:gd name="connsiteX3" fmla="*/ 1220566 w 3107491"/>
              <a:gd name="connsiteY3" fmla="*/ 170855 h 3104522"/>
              <a:gd name="connsiteX4" fmla="*/ 2370252 w 3107491"/>
              <a:gd name="connsiteY4" fmla="*/ 168886 h 3104522"/>
              <a:gd name="connsiteX5" fmla="*/ 3085280 w 3107491"/>
              <a:gd name="connsiteY5" fmla="*/ 166579 h 3104522"/>
              <a:gd name="connsiteX6" fmla="*/ 2936697 w 3107491"/>
              <a:gd name="connsiteY6" fmla="*/ 2454795 h 3104522"/>
              <a:gd name="connsiteX7" fmla="*/ 2904766 w 3107491"/>
              <a:gd name="connsiteY7" fmla="*/ 2966243 h 3104522"/>
              <a:gd name="connsiteX8" fmla="*/ 2835836 w 3107491"/>
              <a:gd name="connsiteY8" fmla="*/ 3061821 h 3104522"/>
              <a:gd name="connsiteX9" fmla="*/ 2725473 w 3107491"/>
              <a:gd name="connsiteY9" fmla="*/ 3094467 h 3104522"/>
              <a:gd name="connsiteX10" fmla="*/ 2657345 w 3107491"/>
              <a:gd name="connsiteY10" fmla="*/ 3092155 h 3104522"/>
              <a:gd name="connsiteX11" fmla="*/ 1692249 w 3107491"/>
              <a:gd name="connsiteY11" fmla="*/ 3094241 h 3104522"/>
              <a:gd name="connsiteX12" fmla="*/ 1552201 w 3107491"/>
              <a:gd name="connsiteY12" fmla="*/ 3091892 h 3104522"/>
              <a:gd name="connsiteX13" fmla="*/ 1190541 w 3107491"/>
              <a:gd name="connsiteY13" fmla="*/ 3096667 h 3104522"/>
              <a:gd name="connsiteX14" fmla="*/ 1077159 w 3107491"/>
              <a:gd name="connsiteY14" fmla="*/ 3090441 h 3104522"/>
              <a:gd name="connsiteX15" fmla="*/ 887725 w 3107491"/>
              <a:gd name="connsiteY15" fmla="*/ 3095081 h 3104522"/>
              <a:gd name="connsiteX16" fmla="*/ 298865 w 3107491"/>
              <a:gd name="connsiteY16" fmla="*/ 3092607 h 3104522"/>
              <a:gd name="connsiteX17" fmla="*/ 129489 w 3107491"/>
              <a:gd name="connsiteY17" fmla="*/ 2980584 h 3104522"/>
              <a:gd name="connsiteX18" fmla="*/ 119175 w 3107491"/>
              <a:gd name="connsiteY18" fmla="*/ 2871878 h 3104522"/>
              <a:gd name="connsiteX19" fmla="*/ 60523 w 3107491"/>
              <a:gd name="connsiteY19" fmla="*/ 1639586 h 3104522"/>
              <a:gd name="connsiteX0" fmla="*/ 73938 w 3120906"/>
              <a:gd name="connsiteY0" fmla="*/ 1639586 h 3104522"/>
              <a:gd name="connsiteX1" fmla="*/ 16026 w 3120906"/>
              <a:gd name="connsiteY1" fmla="*/ 184263 h 3104522"/>
              <a:gd name="connsiteX2" fmla="*/ 606218 w 3120906"/>
              <a:gd name="connsiteY2" fmla="*/ 184482 h 3104522"/>
              <a:gd name="connsiteX3" fmla="*/ 1233981 w 3120906"/>
              <a:gd name="connsiteY3" fmla="*/ 170855 h 3104522"/>
              <a:gd name="connsiteX4" fmla="*/ 2383667 w 3120906"/>
              <a:gd name="connsiteY4" fmla="*/ 168886 h 3104522"/>
              <a:gd name="connsiteX5" fmla="*/ 3098695 w 3120906"/>
              <a:gd name="connsiteY5" fmla="*/ 166579 h 3104522"/>
              <a:gd name="connsiteX6" fmla="*/ 2950112 w 3120906"/>
              <a:gd name="connsiteY6" fmla="*/ 2454795 h 3104522"/>
              <a:gd name="connsiteX7" fmla="*/ 2918181 w 3120906"/>
              <a:gd name="connsiteY7" fmla="*/ 2966243 h 3104522"/>
              <a:gd name="connsiteX8" fmla="*/ 2849251 w 3120906"/>
              <a:gd name="connsiteY8" fmla="*/ 3061821 h 3104522"/>
              <a:gd name="connsiteX9" fmla="*/ 2738888 w 3120906"/>
              <a:gd name="connsiteY9" fmla="*/ 3094467 h 3104522"/>
              <a:gd name="connsiteX10" fmla="*/ 2670760 w 3120906"/>
              <a:gd name="connsiteY10" fmla="*/ 3092155 h 3104522"/>
              <a:gd name="connsiteX11" fmla="*/ 1705664 w 3120906"/>
              <a:gd name="connsiteY11" fmla="*/ 3094241 h 3104522"/>
              <a:gd name="connsiteX12" fmla="*/ 1565616 w 3120906"/>
              <a:gd name="connsiteY12" fmla="*/ 3091892 h 3104522"/>
              <a:gd name="connsiteX13" fmla="*/ 1203956 w 3120906"/>
              <a:gd name="connsiteY13" fmla="*/ 3096667 h 3104522"/>
              <a:gd name="connsiteX14" fmla="*/ 1090574 w 3120906"/>
              <a:gd name="connsiteY14" fmla="*/ 3090441 h 3104522"/>
              <a:gd name="connsiteX15" fmla="*/ 901140 w 3120906"/>
              <a:gd name="connsiteY15" fmla="*/ 3095081 h 3104522"/>
              <a:gd name="connsiteX16" fmla="*/ 312280 w 3120906"/>
              <a:gd name="connsiteY16" fmla="*/ 3092607 h 3104522"/>
              <a:gd name="connsiteX17" fmla="*/ 142904 w 3120906"/>
              <a:gd name="connsiteY17" fmla="*/ 2980584 h 3104522"/>
              <a:gd name="connsiteX18" fmla="*/ 132590 w 3120906"/>
              <a:gd name="connsiteY18" fmla="*/ 2871878 h 3104522"/>
              <a:gd name="connsiteX19" fmla="*/ 73938 w 3120906"/>
              <a:gd name="connsiteY19" fmla="*/ 1639586 h 3104522"/>
              <a:gd name="connsiteX0" fmla="*/ 60652 w 3107620"/>
              <a:gd name="connsiteY0" fmla="*/ 1639586 h 3104522"/>
              <a:gd name="connsiteX1" fmla="*/ 2740 w 3107620"/>
              <a:gd name="connsiteY1" fmla="*/ 184263 h 3104522"/>
              <a:gd name="connsiteX2" fmla="*/ 592932 w 3107620"/>
              <a:gd name="connsiteY2" fmla="*/ 184482 h 3104522"/>
              <a:gd name="connsiteX3" fmla="*/ 1220695 w 3107620"/>
              <a:gd name="connsiteY3" fmla="*/ 170855 h 3104522"/>
              <a:gd name="connsiteX4" fmla="*/ 2370381 w 3107620"/>
              <a:gd name="connsiteY4" fmla="*/ 168886 h 3104522"/>
              <a:gd name="connsiteX5" fmla="*/ 3085409 w 3107620"/>
              <a:gd name="connsiteY5" fmla="*/ 166579 h 3104522"/>
              <a:gd name="connsiteX6" fmla="*/ 2936826 w 3107620"/>
              <a:gd name="connsiteY6" fmla="*/ 2454795 h 3104522"/>
              <a:gd name="connsiteX7" fmla="*/ 2904895 w 3107620"/>
              <a:gd name="connsiteY7" fmla="*/ 2966243 h 3104522"/>
              <a:gd name="connsiteX8" fmla="*/ 2835965 w 3107620"/>
              <a:gd name="connsiteY8" fmla="*/ 3061821 h 3104522"/>
              <a:gd name="connsiteX9" fmla="*/ 2725602 w 3107620"/>
              <a:gd name="connsiteY9" fmla="*/ 3094467 h 3104522"/>
              <a:gd name="connsiteX10" fmla="*/ 2657474 w 3107620"/>
              <a:gd name="connsiteY10" fmla="*/ 3092155 h 3104522"/>
              <a:gd name="connsiteX11" fmla="*/ 1692378 w 3107620"/>
              <a:gd name="connsiteY11" fmla="*/ 3094241 h 3104522"/>
              <a:gd name="connsiteX12" fmla="*/ 1552330 w 3107620"/>
              <a:gd name="connsiteY12" fmla="*/ 3091892 h 3104522"/>
              <a:gd name="connsiteX13" fmla="*/ 1190670 w 3107620"/>
              <a:gd name="connsiteY13" fmla="*/ 3096667 h 3104522"/>
              <a:gd name="connsiteX14" fmla="*/ 1077288 w 3107620"/>
              <a:gd name="connsiteY14" fmla="*/ 3090441 h 3104522"/>
              <a:gd name="connsiteX15" fmla="*/ 887854 w 3107620"/>
              <a:gd name="connsiteY15" fmla="*/ 3095081 h 3104522"/>
              <a:gd name="connsiteX16" fmla="*/ 298994 w 3107620"/>
              <a:gd name="connsiteY16" fmla="*/ 3092607 h 3104522"/>
              <a:gd name="connsiteX17" fmla="*/ 129618 w 3107620"/>
              <a:gd name="connsiteY17" fmla="*/ 2980584 h 3104522"/>
              <a:gd name="connsiteX18" fmla="*/ 119304 w 3107620"/>
              <a:gd name="connsiteY18" fmla="*/ 2871878 h 3104522"/>
              <a:gd name="connsiteX19" fmla="*/ 60652 w 3107620"/>
              <a:gd name="connsiteY19" fmla="*/ 1639586 h 3104522"/>
              <a:gd name="connsiteX0" fmla="*/ 60652 w 3213201"/>
              <a:gd name="connsiteY0" fmla="*/ 1486589 h 2951525"/>
              <a:gd name="connsiteX1" fmla="*/ 2740 w 3213201"/>
              <a:gd name="connsiteY1" fmla="*/ 31266 h 2951525"/>
              <a:gd name="connsiteX2" fmla="*/ 592932 w 3213201"/>
              <a:gd name="connsiteY2" fmla="*/ 31485 h 2951525"/>
              <a:gd name="connsiteX3" fmla="*/ 1220695 w 3213201"/>
              <a:gd name="connsiteY3" fmla="*/ 17858 h 2951525"/>
              <a:gd name="connsiteX4" fmla="*/ 2370381 w 3213201"/>
              <a:gd name="connsiteY4" fmla="*/ 15889 h 2951525"/>
              <a:gd name="connsiteX5" fmla="*/ 3085409 w 3213201"/>
              <a:gd name="connsiteY5" fmla="*/ 13582 h 2951525"/>
              <a:gd name="connsiteX6" fmla="*/ 2936826 w 3213201"/>
              <a:gd name="connsiteY6" fmla="*/ 2301798 h 2951525"/>
              <a:gd name="connsiteX7" fmla="*/ 2904895 w 3213201"/>
              <a:gd name="connsiteY7" fmla="*/ 2813246 h 2951525"/>
              <a:gd name="connsiteX8" fmla="*/ 2835965 w 3213201"/>
              <a:gd name="connsiteY8" fmla="*/ 2908824 h 2951525"/>
              <a:gd name="connsiteX9" fmla="*/ 2725602 w 3213201"/>
              <a:gd name="connsiteY9" fmla="*/ 2941470 h 2951525"/>
              <a:gd name="connsiteX10" fmla="*/ 2657474 w 3213201"/>
              <a:gd name="connsiteY10" fmla="*/ 2939158 h 2951525"/>
              <a:gd name="connsiteX11" fmla="*/ 1692378 w 3213201"/>
              <a:gd name="connsiteY11" fmla="*/ 2941244 h 2951525"/>
              <a:gd name="connsiteX12" fmla="*/ 1552330 w 3213201"/>
              <a:gd name="connsiteY12" fmla="*/ 2938895 h 2951525"/>
              <a:gd name="connsiteX13" fmla="*/ 1190670 w 3213201"/>
              <a:gd name="connsiteY13" fmla="*/ 2943670 h 2951525"/>
              <a:gd name="connsiteX14" fmla="*/ 1077288 w 3213201"/>
              <a:gd name="connsiteY14" fmla="*/ 2937444 h 2951525"/>
              <a:gd name="connsiteX15" fmla="*/ 887854 w 3213201"/>
              <a:gd name="connsiteY15" fmla="*/ 2942084 h 2951525"/>
              <a:gd name="connsiteX16" fmla="*/ 298994 w 3213201"/>
              <a:gd name="connsiteY16" fmla="*/ 2939610 h 2951525"/>
              <a:gd name="connsiteX17" fmla="*/ 129618 w 3213201"/>
              <a:gd name="connsiteY17" fmla="*/ 2827587 h 2951525"/>
              <a:gd name="connsiteX18" fmla="*/ 119304 w 3213201"/>
              <a:gd name="connsiteY18" fmla="*/ 2718881 h 2951525"/>
              <a:gd name="connsiteX19" fmla="*/ 60652 w 3213201"/>
              <a:gd name="connsiteY19" fmla="*/ 1486589 h 2951525"/>
              <a:gd name="connsiteX0" fmla="*/ 60652 w 3085435"/>
              <a:gd name="connsiteY0" fmla="*/ 1498600 h 2963536"/>
              <a:gd name="connsiteX1" fmla="*/ 2740 w 3085435"/>
              <a:gd name="connsiteY1" fmla="*/ 43277 h 2963536"/>
              <a:gd name="connsiteX2" fmla="*/ 592932 w 3085435"/>
              <a:gd name="connsiteY2" fmla="*/ 43496 h 2963536"/>
              <a:gd name="connsiteX3" fmla="*/ 1220695 w 3085435"/>
              <a:gd name="connsiteY3" fmla="*/ 29869 h 2963536"/>
              <a:gd name="connsiteX4" fmla="*/ 2370381 w 3085435"/>
              <a:gd name="connsiteY4" fmla="*/ 27900 h 2963536"/>
              <a:gd name="connsiteX5" fmla="*/ 3085409 w 3085435"/>
              <a:gd name="connsiteY5" fmla="*/ 25593 h 2963536"/>
              <a:gd name="connsiteX6" fmla="*/ 2936826 w 3085435"/>
              <a:gd name="connsiteY6" fmla="*/ 2313809 h 2963536"/>
              <a:gd name="connsiteX7" fmla="*/ 2904895 w 3085435"/>
              <a:gd name="connsiteY7" fmla="*/ 2825257 h 2963536"/>
              <a:gd name="connsiteX8" fmla="*/ 2835965 w 3085435"/>
              <a:gd name="connsiteY8" fmla="*/ 2920835 h 2963536"/>
              <a:gd name="connsiteX9" fmla="*/ 2725602 w 3085435"/>
              <a:gd name="connsiteY9" fmla="*/ 2953481 h 2963536"/>
              <a:gd name="connsiteX10" fmla="*/ 2657474 w 3085435"/>
              <a:gd name="connsiteY10" fmla="*/ 2951169 h 2963536"/>
              <a:gd name="connsiteX11" fmla="*/ 1692378 w 3085435"/>
              <a:gd name="connsiteY11" fmla="*/ 2953255 h 2963536"/>
              <a:gd name="connsiteX12" fmla="*/ 1552330 w 3085435"/>
              <a:gd name="connsiteY12" fmla="*/ 2950906 h 2963536"/>
              <a:gd name="connsiteX13" fmla="*/ 1190670 w 3085435"/>
              <a:gd name="connsiteY13" fmla="*/ 2955681 h 2963536"/>
              <a:gd name="connsiteX14" fmla="*/ 1077288 w 3085435"/>
              <a:gd name="connsiteY14" fmla="*/ 2949455 h 2963536"/>
              <a:gd name="connsiteX15" fmla="*/ 887854 w 3085435"/>
              <a:gd name="connsiteY15" fmla="*/ 2954095 h 2963536"/>
              <a:gd name="connsiteX16" fmla="*/ 298994 w 3085435"/>
              <a:gd name="connsiteY16" fmla="*/ 2951621 h 2963536"/>
              <a:gd name="connsiteX17" fmla="*/ 129618 w 3085435"/>
              <a:gd name="connsiteY17" fmla="*/ 2839598 h 2963536"/>
              <a:gd name="connsiteX18" fmla="*/ 119304 w 3085435"/>
              <a:gd name="connsiteY18" fmla="*/ 2730892 h 2963536"/>
              <a:gd name="connsiteX19" fmla="*/ 60652 w 3085435"/>
              <a:gd name="connsiteY19" fmla="*/ 1498600 h 2963536"/>
              <a:gd name="connsiteX0" fmla="*/ 100020 w 3110735"/>
              <a:gd name="connsiteY0" fmla="*/ 1572635 h 3028187"/>
              <a:gd name="connsiteX1" fmla="*/ 28040 w 3110735"/>
              <a:gd name="connsiteY1" fmla="*/ 107928 h 3028187"/>
              <a:gd name="connsiteX2" fmla="*/ 618232 w 3110735"/>
              <a:gd name="connsiteY2" fmla="*/ 108147 h 3028187"/>
              <a:gd name="connsiteX3" fmla="*/ 1245995 w 3110735"/>
              <a:gd name="connsiteY3" fmla="*/ 94520 h 3028187"/>
              <a:gd name="connsiteX4" fmla="*/ 2395681 w 3110735"/>
              <a:gd name="connsiteY4" fmla="*/ 92551 h 3028187"/>
              <a:gd name="connsiteX5" fmla="*/ 3110709 w 3110735"/>
              <a:gd name="connsiteY5" fmla="*/ 90244 h 3028187"/>
              <a:gd name="connsiteX6" fmla="*/ 2962126 w 3110735"/>
              <a:gd name="connsiteY6" fmla="*/ 2378460 h 3028187"/>
              <a:gd name="connsiteX7" fmla="*/ 2930195 w 3110735"/>
              <a:gd name="connsiteY7" fmla="*/ 2889908 h 3028187"/>
              <a:gd name="connsiteX8" fmla="*/ 2861265 w 3110735"/>
              <a:gd name="connsiteY8" fmla="*/ 2985486 h 3028187"/>
              <a:gd name="connsiteX9" fmla="*/ 2750902 w 3110735"/>
              <a:gd name="connsiteY9" fmla="*/ 3018132 h 3028187"/>
              <a:gd name="connsiteX10" fmla="*/ 2682774 w 3110735"/>
              <a:gd name="connsiteY10" fmla="*/ 3015820 h 3028187"/>
              <a:gd name="connsiteX11" fmla="*/ 1717678 w 3110735"/>
              <a:gd name="connsiteY11" fmla="*/ 3017906 h 3028187"/>
              <a:gd name="connsiteX12" fmla="*/ 1577630 w 3110735"/>
              <a:gd name="connsiteY12" fmla="*/ 3015557 h 3028187"/>
              <a:gd name="connsiteX13" fmla="*/ 1215970 w 3110735"/>
              <a:gd name="connsiteY13" fmla="*/ 3020332 h 3028187"/>
              <a:gd name="connsiteX14" fmla="*/ 1102588 w 3110735"/>
              <a:gd name="connsiteY14" fmla="*/ 3014106 h 3028187"/>
              <a:gd name="connsiteX15" fmla="*/ 913154 w 3110735"/>
              <a:gd name="connsiteY15" fmla="*/ 3018746 h 3028187"/>
              <a:gd name="connsiteX16" fmla="*/ 324294 w 3110735"/>
              <a:gd name="connsiteY16" fmla="*/ 3016272 h 3028187"/>
              <a:gd name="connsiteX17" fmla="*/ 154918 w 3110735"/>
              <a:gd name="connsiteY17" fmla="*/ 2904249 h 3028187"/>
              <a:gd name="connsiteX18" fmla="*/ 144604 w 3110735"/>
              <a:gd name="connsiteY18" fmla="*/ 2795543 h 3028187"/>
              <a:gd name="connsiteX19" fmla="*/ 100020 w 3110735"/>
              <a:gd name="connsiteY19" fmla="*/ 1572635 h 3028187"/>
              <a:gd name="connsiteX0" fmla="*/ 41344 w 3052059"/>
              <a:gd name="connsiteY0" fmla="*/ 1572636 h 3028188"/>
              <a:gd name="connsiteX1" fmla="*/ 39702 w 3052059"/>
              <a:gd name="connsiteY1" fmla="*/ 107928 h 3028188"/>
              <a:gd name="connsiteX2" fmla="*/ 559556 w 3052059"/>
              <a:gd name="connsiteY2" fmla="*/ 108148 h 3028188"/>
              <a:gd name="connsiteX3" fmla="*/ 1187319 w 3052059"/>
              <a:gd name="connsiteY3" fmla="*/ 94521 h 3028188"/>
              <a:gd name="connsiteX4" fmla="*/ 2337005 w 3052059"/>
              <a:gd name="connsiteY4" fmla="*/ 92552 h 3028188"/>
              <a:gd name="connsiteX5" fmla="*/ 3052033 w 3052059"/>
              <a:gd name="connsiteY5" fmla="*/ 90245 h 3028188"/>
              <a:gd name="connsiteX6" fmla="*/ 2903450 w 3052059"/>
              <a:gd name="connsiteY6" fmla="*/ 2378461 h 3028188"/>
              <a:gd name="connsiteX7" fmla="*/ 2871519 w 3052059"/>
              <a:gd name="connsiteY7" fmla="*/ 2889909 h 3028188"/>
              <a:gd name="connsiteX8" fmla="*/ 2802589 w 3052059"/>
              <a:gd name="connsiteY8" fmla="*/ 2985487 h 3028188"/>
              <a:gd name="connsiteX9" fmla="*/ 2692226 w 3052059"/>
              <a:gd name="connsiteY9" fmla="*/ 3018133 h 3028188"/>
              <a:gd name="connsiteX10" fmla="*/ 2624098 w 3052059"/>
              <a:gd name="connsiteY10" fmla="*/ 3015821 h 3028188"/>
              <a:gd name="connsiteX11" fmla="*/ 1659002 w 3052059"/>
              <a:gd name="connsiteY11" fmla="*/ 3017907 h 3028188"/>
              <a:gd name="connsiteX12" fmla="*/ 1518954 w 3052059"/>
              <a:gd name="connsiteY12" fmla="*/ 3015558 h 3028188"/>
              <a:gd name="connsiteX13" fmla="*/ 1157294 w 3052059"/>
              <a:gd name="connsiteY13" fmla="*/ 3020333 h 3028188"/>
              <a:gd name="connsiteX14" fmla="*/ 1043912 w 3052059"/>
              <a:gd name="connsiteY14" fmla="*/ 3014107 h 3028188"/>
              <a:gd name="connsiteX15" fmla="*/ 854478 w 3052059"/>
              <a:gd name="connsiteY15" fmla="*/ 3018747 h 3028188"/>
              <a:gd name="connsiteX16" fmla="*/ 265618 w 3052059"/>
              <a:gd name="connsiteY16" fmla="*/ 3016273 h 3028188"/>
              <a:gd name="connsiteX17" fmla="*/ 96242 w 3052059"/>
              <a:gd name="connsiteY17" fmla="*/ 2904250 h 3028188"/>
              <a:gd name="connsiteX18" fmla="*/ 85928 w 3052059"/>
              <a:gd name="connsiteY18" fmla="*/ 2795544 h 3028188"/>
              <a:gd name="connsiteX19" fmla="*/ 41344 w 3052059"/>
              <a:gd name="connsiteY19" fmla="*/ 1572636 h 3028188"/>
              <a:gd name="connsiteX0" fmla="*/ 30578 w 3041293"/>
              <a:gd name="connsiteY0" fmla="*/ 1530935 h 2986487"/>
              <a:gd name="connsiteX1" fmla="*/ 28936 w 3041293"/>
              <a:gd name="connsiteY1" fmla="*/ 66227 h 2986487"/>
              <a:gd name="connsiteX2" fmla="*/ 548790 w 3041293"/>
              <a:gd name="connsiteY2" fmla="*/ 66447 h 2986487"/>
              <a:gd name="connsiteX3" fmla="*/ 1176553 w 3041293"/>
              <a:gd name="connsiteY3" fmla="*/ 52820 h 2986487"/>
              <a:gd name="connsiteX4" fmla="*/ 2326239 w 3041293"/>
              <a:gd name="connsiteY4" fmla="*/ 50851 h 2986487"/>
              <a:gd name="connsiteX5" fmla="*/ 3041267 w 3041293"/>
              <a:gd name="connsiteY5" fmla="*/ 48544 h 2986487"/>
              <a:gd name="connsiteX6" fmla="*/ 2892684 w 3041293"/>
              <a:gd name="connsiteY6" fmla="*/ 2336760 h 2986487"/>
              <a:gd name="connsiteX7" fmla="*/ 2860753 w 3041293"/>
              <a:gd name="connsiteY7" fmla="*/ 2848208 h 2986487"/>
              <a:gd name="connsiteX8" fmla="*/ 2791823 w 3041293"/>
              <a:gd name="connsiteY8" fmla="*/ 2943786 h 2986487"/>
              <a:gd name="connsiteX9" fmla="*/ 2681460 w 3041293"/>
              <a:gd name="connsiteY9" fmla="*/ 2976432 h 2986487"/>
              <a:gd name="connsiteX10" fmla="*/ 2613332 w 3041293"/>
              <a:gd name="connsiteY10" fmla="*/ 2974120 h 2986487"/>
              <a:gd name="connsiteX11" fmla="*/ 1648236 w 3041293"/>
              <a:gd name="connsiteY11" fmla="*/ 2976206 h 2986487"/>
              <a:gd name="connsiteX12" fmla="*/ 1508188 w 3041293"/>
              <a:gd name="connsiteY12" fmla="*/ 2973857 h 2986487"/>
              <a:gd name="connsiteX13" fmla="*/ 1146528 w 3041293"/>
              <a:gd name="connsiteY13" fmla="*/ 2978632 h 2986487"/>
              <a:gd name="connsiteX14" fmla="*/ 1033146 w 3041293"/>
              <a:gd name="connsiteY14" fmla="*/ 2972406 h 2986487"/>
              <a:gd name="connsiteX15" fmla="*/ 843712 w 3041293"/>
              <a:gd name="connsiteY15" fmla="*/ 2977046 h 2986487"/>
              <a:gd name="connsiteX16" fmla="*/ 254852 w 3041293"/>
              <a:gd name="connsiteY16" fmla="*/ 2974572 h 2986487"/>
              <a:gd name="connsiteX17" fmla="*/ 85476 w 3041293"/>
              <a:gd name="connsiteY17" fmla="*/ 2862549 h 2986487"/>
              <a:gd name="connsiteX18" fmla="*/ 75162 w 3041293"/>
              <a:gd name="connsiteY18" fmla="*/ 2753843 h 2986487"/>
              <a:gd name="connsiteX19" fmla="*/ 30578 w 3041293"/>
              <a:gd name="connsiteY19" fmla="*/ 1530935 h 2986487"/>
              <a:gd name="connsiteX0" fmla="*/ 59208 w 3069923"/>
              <a:gd name="connsiteY0" fmla="*/ 1530935 h 2986487"/>
              <a:gd name="connsiteX1" fmla="*/ 22397 w 3069923"/>
              <a:gd name="connsiteY1" fmla="*/ 66227 h 2986487"/>
              <a:gd name="connsiteX2" fmla="*/ 577420 w 3069923"/>
              <a:gd name="connsiteY2" fmla="*/ 66447 h 2986487"/>
              <a:gd name="connsiteX3" fmla="*/ 1205183 w 3069923"/>
              <a:gd name="connsiteY3" fmla="*/ 52820 h 2986487"/>
              <a:gd name="connsiteX4" fmla="*/ 2354869 w 3069923"/>
              <a:gd name="connsiteY4" fmla="*/ 50851 h 2986487"/>
              <a:gd name="connsiteX5" fmla="*/ 3069897 w 3069923"/>
              <a:gd name="connsiteY5" fmla="*/ 48544 h 2986487"/>
              <a:gd name="connsiteX6" fmla="*/ 2921314 w 3069923"/>
              <a:gd name="connsiteY6" fmla="*/ 2336760 h 2986487"/>
              <a:gd name="connsiteX7" fmla="*/ 2889383 w 3069923"/>
              <a:gd name="connsiteY7" fmla="*/ 2848208 h 2986487"/>
              <a:gd name="connsiteX8" fmla="*/ 2820453 w 3069923"/>
              <a:gd name="connsiteY8" fmla="*/ 2943786 h 2986487"/>
              <a:gd name="connsiteX9" fmla="*/ 2710090 w 3069923"/>
              <a:gd name="connsiteY9" fmla="*/ 2976432 h 2986487"/>
              <a:gd name="connsiteX10" fmla="*/ 2641962 w 3069923"/>
              <a:gd name="connsiteY10" fmla="*/ 2974120 h 2986487"/>
              <a:gd name="connsiteX11" fmla="*/ 1676866 w 3069923"/>
              <a:gd name="connsiteY11" fmla="*/ 2976206 h 2986487"/>
              <a:gd name="connsiteX12" fmla="*/ 1536818 w 3069923"/>
              <a:gd name="connsiteY12" fmla="*/ 2973857 h 2986487"/>
              <a:gd name="connsiteX13" fmla="*/ 1175158 w 3069923"/>
              <a:gd name="connsiteY13" fmla="*/ 2978632 h 2986487"/>
              <a:gd name="connsiteX14" fmla="*/ 1061776 w 3069923"/>
              <a:gd name="connsiteY14" fmla="*/ 2972406 h 2986487"/>
              <a:gd name="connsiteX15" fmla="*/ 872342 w 3069923"/>
              <a:gd name="connsiteY15" fmla="*/ 2977046 h 2986487"/>
              <a:gd name="connsiteX16" fmla="*/ 283482 w 3069923"/>
              <a:gd name="connsiteY16" fmla="*/ 2974572 h 2986487"/>
              <a:gd name="connsiteX17" fmla="*/ 114106 w 3069923"/>
              <a:gd name="connsiteY17" fmla="*/ 2862549 h 2986487"/>
              <a:gd name="connsiteX18" fmla="*/ 103792 w 3069923"/>
              <a:gd name="connsiteY18" fmla="*/ 2753843 h 2986487"/>
              <a:gd name="connsiteX19" fmla="*/ 59208 w 3069923"/>
              <a:gd name="connsiteY19" fmla="*/ 1530935 h 2986487"/>
              <a:gd name="connsiteX0" fmla="*/ 39542 w 3050257"/>
              <a:gd name="connsiteY0" fmla="*/ 1532853 h 2988405"/>
              <a:gd name="connsiteX1" fmla="*/ 2731 w 3050257"/>
              <a:gd name="connsiteY1" fmla="*/ 68145 h 2988405"/>
              <a:gd name="connsiteX2" fmla="*/ 557754 w 3050257"/>
              <a:gd name="connsiteY2" fmla="*/ 68365 h 2988405"/>
              <a:gd name="connsiteX3" fmla="*/ 1185517 w 3050257"/>
              <a:gd name="connsiteY3" fmla="*/ 54738 h 2988405"/>
              <a:gd name="connsiteX4" fmla="*/ 2335203 w 3050257"/>
              <a:gd name="connsiteY4" fmla="*/ 52769 h 2988405"/>
              <a:gd name="connsiteX5" fmla="*/ 3050231 w 3050257"/>
              <a:gd name="connsiteY5" fmla="*/ 50462 h 2988405"/>
              <a:gd name="connsiteX6" fmla="*/ 2901648 w 3050257"/>
              <a:gd name="connsiteY6" fmla="*/ 2338678 h 2988405"/>
              <a:gd name="connsiteX7" fmla="*/ 2869717 w 3050257"/>
              <a:gd name="connsiteY7" fmla="*/ 2850126 h 2988405"/>
              <a:gd name="connsiteX8" fmla="*/ 2800787 w 3050257"/>
              <a:gd name="connsiteY8" fmla="*/ 2945704 h 2988405"/>
              <a:gd name="connsiteX9" fmla="*/ 2690424 w 3050257"/>
              <a:gd name="connsiteY9" fmla="*/ 2978350 h 2988405"/>
              <a:gd name="connsiteX10" fmla="*/ 2622296 w 3050257"/>
              <a:gd name="connsiteY10" fmla="*/ 2976038 h 2988405"/>
              <a:gd name="connsiteX11" fmla="*/ 1657200 w 3050257"/>
              <a:gd name="connsiteY11" fmla="*/ 2978124 h 2988405"/>
              <a:gd name="connsiteX12" fmla="*/ 1517152 w 3050257"/>
              <a:gd name="connsiteY12" fmla="*/ 2975775 h 2988405"/>
              <a:gd name="connsiteX13" fmla="*/ 1155492 w 3050257"/>
              <a:gd name="connsiteY13" fmla="*/ 2980550 h 2988405"/>
              <a:gd name="connsiteX14" fmla="*/ 1042110 w 3050257"/>
              <a:gd name="connsiteY14" fmla="*/ 2974324 h 2988405"/>
              <a:gd name="connsiteX15" fmla="*/ 852676 w 3050257"/>
              <a:gd name="connsiteY15" fmla="*/ 2978964 h 2988405"/>
              <a:gd name="connsiteX16" fmla="*/ 263816 w 3050257"/>
              <a:gd name="connsiteY16" fmla="*/ 2976490 h 2988405"/>
              <a:gd name="connsiteX17" fmla="*/ 94440 w 3050257"/>
              <a:gd name="connsiteY17" fmla="*/ 2864467 h 2988405"/>
              <a:gd name="connsiteX18" fmla="*/ 84126 w 3050257"/>
              <a:gd name="connsiteY18" fmla="*/ 2755761 h 2988405"/>
              <a:gd name="connsiteX19" fmla="*/ 39542 w 3050257"/>
              <a:gd name="connsiteY19" fmla="*/ 1532853 h 2988405"/>
              <a:gd name="connsiteX0" fmla="*/ 39542 w 3075387"/>
              <a:gd name="connsiteY0" fmla="*/ 1634377 h 3089929"/>
              <a:gd name="connsiteX1" fmla="*/ 2731 w 3075387"/>
              <a:gd name="connsiteY1" fmla="*/ 169669 h 3089929"/>
              <a:gd name="connsiteX2" fmla="*/ 557754 w 3075387"/>
              <a:gd name="connsiteY2" fmla="*/ 169889 h 3089929"/>
              <a:gd name="connsiteX3" fmla="*/ 1185517 w 3075387"/>
              <a:gd name="connsiteY3" fmla="*/ 156262 h 3089929"/>
              <a:gd name="connsiteX4" fmla="*/ 2335203 w 3075387"/>
              <a:gd name="connsiteY4" fmla="*/ 154293 h 3089929"/>
              <a:gd name="connsiteX5" fmla="*/ 3050231 w 3075387"/>
              <a:gd name="connsiteY5" fmla="*/ 151986 h 3089929"/>
              <a:gd name="connsiteX6" fmla="*/ 2922750 w 3075387"/>
              <a:gd name="connsiteY6" fmla="*/ 2243152 h 3089929"/>
              <a:gd name="connsiteX7" fmla="*/ 2869717 w 3075387"/>
              <a:gd name="connsiteY7" fmla="*/ 2951650 h 3089929"/>
              <a:gd name="connsiteX8" fmla="*/ 2800787 w 3075387"/>
              <a:gd name="connsiteY8" fmla="*/ 3047228 h 3089929"/>
              <a:gd name="connsiteX9" fmla="*/ 2690424 w 3075387"/>
              <a:gd name="connsiteY9" fmla="*/ 3079874 h 3089929"/>
              <a:gd name="connsiteX10" fmla="*/ 2622296 w 3075387"/>
              <a:gd name="connsiteY10" fmla="*/ 3077562 h 3089929"/>
              <a:gd name="connsiteX11" fmla="*/ 1657200 w 3075387"/>
              <a:gd name="connsiteY11" fmla="*/ 3079648 h 3089929"/>
              <a:gd name="connsiteX12" fmla="*/ 1517152 w 3075387"/>
              <a:gd name="connsiteY12" fmla="*/ 3077299 h 3089929"/>
              <a:gd name="connsiteX13" fmla="*/ 1155492 w 3075387"/>
              <a:gd name="connsiteY13" fmla="*/ 3082074 h 3089929"/>
              <a:gd name="connsiteX14" fmla="*/ 1042110 w 3075387"/>
              <a:gd name="connsiteY14" fmla="*/ 3075848 h 3089929"/>
              <a:gd name="connsiteX15" fmla="*/ 852676 w 3075387"/>
              <a:gd name="connsiteY15" fmla="*/ 3080488 h 3089929"/>
              <a:gd name="connsiteX16" fmla="*/ 263816 w 3075387"/>
              <a:gd name="connsiteY16" fmla="*/ 3078014 h 3089929"/>
              <a:gd name="connsiteX17" fmla="*/ 94440 w 3075387"/>
              <a:gd name="connsiteY17" fmla="*/ 2965991 h 3089929"/>
              <a:gd name="connsiteX18" fmla="*/ 84126 w 3075387"/>
              <a:gd name="connsiteY18" fmla="*/ 2857285 h 3089929"/>
              <a:gd name="connsiteX19" fmla="*/ 39542 w 3075387"/>
              <a:gd name="connsiteY19" fmla="*/ 1634377 h 3089929"/>
              <a:gd name="connsiteX0" fmla="*/ 39542 w 3037504"/>
              <a:gd name="connsiteY0" fmla="*/ 1648571 h 3104123"/>
              <a:gd name="connsiteX1" fmla="*/ 2731 w 3037504"/>
              <a:gd name="connsiteY1" fmla="*/ 183863 h 3104123"/>
              <a:gd name="connsiteX2" fmla="*/ 557754 w 3037504"/>
              <a:gd name="connsiteY2" fmla="*/ 184083 h 3104123"/>
              <a:gd name="connsiteX3" fmla="*/ 1185517 w 3037504"/>
              <a:gd name="connsiteY3" fmla="*/ 170456 h 3104123"/>
              <a:gd name="connsiteX4" fmla="*/ 2335203 w 3037504"/>
              <a:gd name="connsiteY4" fmla="*/ 168487 h 3104123"/>
              <a:gd name="connsiteX5" fmla="*/ 3008028 w 3037504"/>
              <a:gd name="connsiteY5" fmla="*/ 147413 h 3104123"/>
              <a:gd name="connsiteX6" fmla="*/ 2922750 w 3037504"/>
              <a:gd name="connsiteY6" fmla="*/ 2257346 h 3104123"/>
              <a:gd name="connsiteX7" fmla="*/ 2869717 w 3037504"/>
              <a:gd name="connsiteY7" fmla="*/ 2965844 h 3104123"/>
              <a:gd name="connsiteX8" fmla="*/ 2800787 w 3037504"/>
              <a:gd name="connsiteY8" fmla="*/ 3061422 h 3104123"/>
              <a:gd name="connsiteX9" fmla="*/ 2690424 w 3037504"/>
              <a:gd name="connsiteY9" fmla="*/ 3094068 h 3104123"/>
              <a:gd name="connsiteX10" fmla="*/ 2622296 w 3037504"/>
              <a:gd name="connsiteY10" fmla="*/ 3091756 h 3104123"/>
              <a:gd name="connsiteX11" fmla="*/ 1657200 w 3037504"/>
              <a:gd name="connsiteY11" fmla="*/ 3093842 h 3104123"/>
              <a:gd name="connsiteX12" fmla="*/ 1517152 w 3037504"/>
              <a:gd name="connsiteY12" fmla="*/ 3091493 h 3104123"/>
              <a:gd name="connsiteX13" fmla="*/ 1155492 w 3037504"/>
              <a:gd name="connsiteY13" fmla="*/ 3096268 h 3104123"/>
              <a:gd name="connsiteX14" fmla="*/ 1042110 w 3037504"/>
              <a:gd name="connsiteY14" fmla="*/ 3090042 h 3104123"/>
              <a:gd name="connsiteX15" fmla="*/ 852676 w 3037504"/>
              <a:gd name="connsiteY15" fmla="*/ 3094682 h 3104123"/>
              <a:gd name="connsiteX16" fmla="*/ 263816 w 3037504"/>
              <a:gd name="connsiteY16" fmla="*/ 3092208 h 3104123"/>
              <a:gd name="connsiteX17" fmla="*/ 94440 w 3037504"/>
              <a:gd name="connsiteY17" fmla="*/ 2980185 h 3104123"/>
              <a:gd name="connsiteX18" fmla="*/ 84126 w 3037504"/>
              <a:gd name="connsiteY18" fmla="*/ 2871479 h 3104123"/>
              <a:gd name="connsiteX19" fmla="*/ 39542 w 3037504"/>
              <a:gd name="connsiteY19" fmla="*/ 1648571 h 3104123"/>
              <a:gd name="connsiteX0" fmla="*/ 39542 w 3008028"/>
              <a:gd name="connsiteY0" fmla="*/ 1654563 h 3110115"/>
              <a:gd name="connsiteX1" fmla="*/ 2731 w 3008028"/>
              <a:gd name="connsiteY1" fmla="*/ 189855 h 3110115"/>
              <a:gd name="connsiteX2" fmla="*/ 557754 w 3008028"/>
              <a:gd name="connsiteY2" fmla="*/ 190075 h 3110115"/>
              <a:gd name="connsiteX3" fmla="*/ 1185517 w 3008028"/>
              <a:gd name="connsiteY3" fmla="*/ 176448 h 3110115"/>
              <a:gd name="connsiteX4" fmla="*/ 2335203 w 3008028"/>
              <a:gd name="connsiteY4" fmla="*/ 174479 h 3110115"/>
              <a:gd name="connsiteX5" fmla="*/ 3008028 w 3008028"/>
              <a:gd name="connsiteY5" fmla="*/ 153405 h 3110115"/>
              <a:gd name="connsiteX6" fmla="*/ 2922750 w 3008028"/>
              <a:gd name="connsiteY6" fmla="*/ 2263338 h 3110115"/>
              <a:gd name="connsiteX7" fmla="*/ 2869717 w 3008028"/>
              <a:gd name="connsiteY7" fmla="*/ 2971836 h 3110115"/>
              <a:gd name="connsiteX8" fmla="*/ 2800787 w 3008028"/>
              <a:gd name="connsiteY8" fmla="*/ 3067414 h 3110115"/>
              <a:gd name="connsiteX9" fmla="*/ 2690424 w 3008028"/>
              <a:gd name="connsiteY9" fmla="*/ 3100060 h 3110115"/>
              <a:gd name="connsiteX10" fmla="*/ 2622296 w 3008028"/>
              <a:gd name="connsiteY10" fmla="*/ 3097748 h 3110115"/>
              <a:gd name="connsiteX11" fmla="*/ 1657200 w 3008028"/>
              <a:gd name="connsiteY11" fmla="*/ 3099834 h 3110115"/>
              <a:gd name="connsiteX12" fmla="*/ 1517152 w 3008028"/>
              <a:gd name="connsiteY12" fmla="*/ 3097485 h 3110115"/>
              <a:gd name="connsiteX13" fmla="*/ 1155492 w 3008028"/>
              <a:gd name="connsiteY13" fmla="*/ 3102260 h 3110115"/>
              <a:gd name="connsiteX14" fmla="*/ 1042110 w 3008028"/>
              <a:gd name="connsiteY14" fmla="*/ 3096034 h 3110115"/>
              <a:gd name="connsiteX15" fmla="*/ 852676 w 3008028"/>
              <a:gd name="connsiteY15" fmla="*/ 3100674 h 3110115"/>
              <a:gd name="connsiteX16" fmla="*/ 263816 w 3008028"/>
              <a:gd name="connsiteY16" fmla="*/ 3098200 h 3110115"/>
              <a:gd name="connsiteX17" fmla="*/ 94440 w 3008028"/>
              <a:gd name="connsiteY17" fmla="*/ 2986177 h 3110115"/>
              <a:gd name="connsiteX18" fmla="*/ 84126 w 3008028"/>
              <a:gd name="connsiteY18" fmla="*/ 2877471 h 3110115"/>
              <a:gd name="connsiteX19" fmla="*/ 39542 w 3008028"/>
              <a:gd name="connsiteY19" fmla="*/ 1654563 h 3110115"/>
              <a:gd name="connsiteX0" fmla="*/ 39542 w 3008028"/>
              <a:gd name="connsiteY0" fmla="*/ 1550837 h 3006389"/>
              <a:gd name="connsiteX1" fmla="*/ 2731 w 3008028"/>
              <a:gd name="connsiteY1" fmla="*/ 86129 h 3006389"/>
              <a:gd name="connsiteX2" fmla="*/ 557754 w 3008028"/>
              <a:gd name="connsiteY2" fmla="*/ 86349 h 3006389"/>
              <a:gd name="connsiteX3" fmla="*/ 1185517 w 3008028"/>
              <a:gd name="connsiteY3" fmla="*/ 72722 h 3006389"/>
              <a:gd name="connsiteX4" fmla="*/ 2335203 w 3008028"/>
              <a:gd name="connsiteY4" fmla="*/ 70753 h 3006389"/>
              <a:gd name="connsiteX5" fmla="*/ 3008028 w 3008028"/>
              <a:gd name="connsiteY5" fmla="*/ 49679 h 3006389"/>
              <a:gd name="connsiteX6" fmla="*/ 2922750 w 3008028"/>
              <a:gd name="connsiteY6" fmla="*/ 2159612 h 3006389"/>
              <a:gd name="connsiteX7" fmla="*/ 2869717 w 3008028"/>
              <a:gd name="connsiteY7" fmla="*/ 2868110 h 3006389"/>
              <a:gd name="connsiteX8" fmla="*/ 2800787 w 3008028"/>
              <a:gd name="connsiteY8" fmla="*/ 2963688 h 3006389"/>
              <a:gd name="connsiteX9" fmla="*/ 2690424 w 3008028"/>
              <a:gd name="connsiteY9" fmla="*/ 2996334 h 3006389"/>
              <a:gd name="connsiteX10" fmla="*/ 2622296 w 3008028"/>
              <a:gd name="connsiteY10" fmla="*/ 2994022 h 3006389"/>
              <a:gd name="connsiteX11" fmla="*/ 1657200 w 3008028"/>
              <a:gd name="connsiteY11" fmla="*/ 2996108 h 3006389"/>
              <a:gd name="connsiteX12" fmla="*/ 1517152 w 3008028"/>
              <a:gd name="connsiteY12" fmla="*/ 2993759 h 3006389"/>
              <a:gd name="connsiteX13" fmla="*/ 1155492 w 3008028"/>
              <a:gd name="connsiteY13" fmla="*/ 2998534 h 3006389"/>
              <a:gd name="connsiteX14" fmla="*/ 1042110 w 3008028"/>
              <a:gd name="connsiteY14" fmla="*/ 2992308 h 3006389"/>
              <a:gd name="connsiteX15" fmla="*/ 852676 w 3008028"/>
              <a:gd name="connsiteY15" fmla="*/ 2996948 h 3006389"/>
              <a:gd name="connsiteX16" fmla="*/ 263816 w 3008028"/>
              <a:gd name="connsiteY16" fmla="*/ 2994474 h 3006389"/>
              <a:gd name="connsiteX17" fmla="*/ 94440 w 3008028"/>
              <a:gd name="connsiteY17" fmla="*/ 2882451 h 3006389"/>
              <a:gd name="connsiteX18" fmla="*/ 84126 w 3008028"/>
              <a:gd name="connsiteY18" fmla="*/ 2773745 h 3006389"/>
              <a:gd name="connsiteX19" fmla="*/ 39542 w 3008028"/>
              <a:gd name="connsiteY19" fmla="*/ 1550837 h 3006389"/>
              <a:gd name="connsiteX0" fmla="*/ 39542 w 3008028"/>
              <a:gd name="connsiteY0" fmla="*/ 1532854 h 2988406"/>
              <a:gd name="connsiteX1" fmla="*/ 2731 w 3008028"/>
              <a:gd name="connsiteY1" fmla="*/ 68146 h 2988406"/>
              <a:gd name="connsiteX2" fmla="*/ 557754 w 3008028"/>
              <a:gd name="connsiteY2" fmla="*/ 68366 h 2988406"/>
              <a:gd name="connsiteX3" fmla="*/ 1185517 w 3008028"/>
              <a:gd name="connsiteY3" fmla="*/ 54739 h 2988406"/>
              <a:gd name="connsiteX4" fmla="*/ 2335203 w 3008028"/>
              <a:gd name="connsiteY4" fmla="*/ 52770 h 2988406"/>
              <a:gd name="connsiteX5" fmla="*/ 3008028 w 3008028"/>
              <a:gd name="connsiteY5" fmla="*/ 31696 h 2988406"/>
              <a:gd name="connsiteX6" fmla="*/ 2922750 w 3008028"/>
              <a:gd name="connsiteY6" fmla="*/ 2141629 h 2988406"/>
              <a:gd name="connsiteX7" fmla="*/ 2869717 w 3008028"/>
              <a:gd name="connsiteY7" fmla="*/ 2850127 h 2988406"/>
              <a:gd name="connsiteX8" fmla="*/ 2800787 w 3008028"/>
              <a:gd name="connsiteY8" fmla="*/ 2945705 h 2988406"/>
              <a:gd name="connsiteX9" fmla="*/ 2690424 w 3008028"/>
              <a:gd name="connsiteY9" fmla="*/ 2978351 h 2988406"/>
              <a:gd name="connsiteX10" fmla="*/ 2622296 w 3008028"/>
              <a:gd name="connsiteY10" fmla="*/ 2976039 h 2988406"/>
              <a:gd name="connsiteX11" fmla="*/ 1657200 w 3008028"/>
              <a:gd name="connsiteY11" fmla="*/ 2978125 h 2988406"/>
              <a:gd name="connsiteX12" fmla="*/ 1517152 w 3008028"/>
              <a:gd name="connsiteY12" fmla="*/ 2975776 h 2988406"/>
              <a:gd name="connsiteX13" fmla="*/ 1155492 w 3008028"/>
              <a:gd name="connsiteY13" fmla="*/ 2980551 h 2988406"/>
              <a:gd name="connsiteX14" fmla="*/ 1042110 w 3008028"/>
              <a:gd name="connsiteY14" fmla="*/ 2974325 h 2988406"/>
              <a:gd name="connsiteX15" fmla="*/ 852676 w 3008028"/>
              <a:gd name="connsiteY15" fmla="*/ 2978965 h 2988406"/>
              <a:gd name="connsiteX16" fmla="*/ 263816 w 3008028"/>
              <a:gd name="connsiteY16" fmla="*/ 2976491 h 2988406"/>
              <a:gd name="connsiteX17" fmla="*/ 94440 w 3008028"/>
              <a:gd name="connsiteY17" fmla="*/ 2864468 h 2988406"/>
              <a:gd name="connsiteX18" fmla="*/ 84126 w 3008028"/>
              <a:gd name="connsiteY18" fmla="*/ 2755762 h 2988406"/>
              <a:gd name="connsiteX19" fmla="*/ 39542 w 3008028"/>
              <a:gd name="connsiteY19" fmla="*/ 1532854 h 2988406"/>
              <a:gd name="connsiteX0" fmla="*/ 39542 w 3033837"/>
              <a:gd name="connsiteY0" fmla="*/ 1647877 h 3103429"/>
              <a:gd name="connsiteX1" fmla="*/ 2731 w 3033837"/>
              <a:gd name="connsiteY1" fmla="*/ 183169 h 3103429"/>
              <a:gd name="connsiteX2" fmla="*/ 557754 w 3033837"/>
              <a:gd name="connsiteY2" fmla="*/ 183389 h 3103429"/>
              <a:gd name="connsiteX3" fmla="*/ 1185517 w 3033837"/>
              <a:gd name="connsiteY3" fmla="*/ 169762 h 3103429"/>
              <a:gd name="connsiteX4" fmla="*/ 2335203 w 3033837"/>
              <a:gd name="connsiteY4" fmla="*/ 167793 h 3103429"/>
              <a:gd name="connsiteX5" fmla="*/ 3008028 w 3033837"/>
              <a:gd name="connsiteY5" fmla="*/ 146719 h 3103429"/>
              <a:gd name="connsiteX6" fmla="*/ 2901648 w 3033837"/>
              <a:gd name="connsiteY6" fmla="*/ 2247269 h 3103429"/>
              <a:gd name="connsiteX7" fmla="*/ 2869717 w 3033837"/>
              <a:gd name="connsiteY7" fmla="*/ 2965150 h 3103429"/>
              <a:gd name="connsiteX8" fmla="*/ 2800787 w 3033837"/>
              <a:gd name="connsiteY8" fmla="*/ 3060728 h 3103429"/>
              <a:gd name="connsiteX9" fmla="*/ 2690424 w 3033837"/>
              <a:gd name="connsiteY9" fmla="*/ 3093374 h 3103429"/>
              <a:gd name="connsiteX10" fmla="*/ 2622296 w 3033837"/>
              <a:gd name="connsiteY10" fmla="*/ 3091062 h 3103429"/>
              <a:gd name="connsiteX11" fmla="*/ 1657200 w 3033837"/>
              <a:gd name="connsiteY11" fmla="*/ 3093148 h 3103429"/>
              <a:gd name="connsiteX12" fmla="*/ 1517152 w 3033837"/>
              <a:gd name="connsiteY12" fmla="*/ 3090799 h 3103429"/>
              <a:gd name="connsiteX13" fmla="*/ 1155492 w 3033837"/>
              <a:gd name="connsiteY13" fmla="*/ 3095574 h 3103429"/>
              <a:gd name="connsiteX14" fmla="*/ 1042110 w 3033837"/>
              <a:gd name="connsiteY14" fmla="*/ 3089348 h 3103429"/>
              <a:gd name="connsiteX15" fmla="*/ 852676 w 3033837"/>
              <a:gd name="connsiteY15" fmla="*/ 3093988 h 3103429"/>
              <a:gd name="connsiteX16" fmla="*/ 263816 w 3033837"/>
              <a:gd name="connsiteY16" fmla="*/ 3091514 h 3103429"/>
              <a:gd name="connsiteX17" fmla="*/ 94440 w 3033837"/>
              <a:gd name="connsiteY17" fmla="*/ 2979491 h 3103429"/>
              <a:gd name="connsiteX18" fmla="*/ 84126 w 3033837"/>
              <a:gd name="connsiteY18" fmla="*/ 2870785 h 3103429"/>
              <a:gd name="connsiteX19" fmla="*/ 39542 w 3033837"/>
              <a:gd name="connsiteY19" fmla="*/ 1647877 h 3103429"/>
              <a:gd name="connsiteX0" fmla="*/ 39542 w 3008230"/>
              <a:gd name="connsiteY0" fmla="*/ 1653369 h 3108921"/>
              <a:gd name="connsiteX1" fmla="*/ 2731 w 3008230"/>
              <a:gd name="connsiteY1" fmla="*/ 188661 h 3108921"/>
              <a:gd name="connsiteX2" fmla="*/ 557754 w 3008230"/>
              <a:gd name="connsiteY2" fmla="*/ 188881 h 3108921"/>
              <a:gd name="connsiteX3" fmla="*/ 1185517 w 3008230"/>
              <a:gd name="connsiteY3" fmla="*/ 175254 h 3108921"/>
              <a:gd name="connsiteX4" fmla="*/ 2335203 w 3008230"/>
              <a:gd name="connsiteY4" fmla="*/ 173285 h 3108921"/>
              <a:gd name="connsiteX5" fmla="*/ 3008028 w 3008230"/>
              <a:gd name="connsiteY5" fmla="*/ 152211 h 3108921"/>
              <a:gd name="connsiteX6" fmla="*/ 2901648 w 3008230"/>
              <a:gd name="connsiteY6" fmla="*/ 2252761 h 3108921"/>
              <a:gd name="connsiteX7" fmla="*/ 2869717 w 3008230"/>
              <a:gd name="connsiteY7" fmla="*/ 2970642 h 3108921"/>
              <a:gd name="connsiteX8" fmla="*/ 2800787 w 3008230"/>
              <a:gd name="connsiteY8" fmla="*/ 3066220 h 3108921"/>
              <a:gd name="connsiteX9" fmla="*/ 2690424 w 3008230"/>
              <a:gd name="connsiteY9" fmla="*/ 3098866 h 3108921"/>
              <a:gd name="connsiteX10" fmla="*/ 2622296 w 3008230"/>
              <a:gd name="connsiteY10" fmla="*/ 3096554 h 3108921"/>
              <a:gd name="connsiteX11" fmla="*/ 1657200 w 3008230"/>
              <a:gd name="connsiteY11" fmla="*/ 3098640 h 3108921"/>
              <a:gd name="connsiteX12" fmla="*/ 1517152 w 3008230"/>
              <a:gd name="connsiteY12" fmla="*/ 3096291 h 3108921"/>
              <a:gd name="connsiteX13" fmla="*/ 1155492 w 3008230"/>
              <a:gd name="connsiteY13" fmla="*/ 3101066 h 3108921"/>
              <a:gd name="connsiteX14" fmla="*/ 1042110 w 3008230"/>
              <a:gd name="connsiteY14" fmla="*/ 3094840 h 3108921"/>
              <a:gd name="connsiteX15" fmla="*/ 852676 w 3008230"/>
              <a:gd name="connsiteY15" fmla="*/ 3099480 h 3108921"/>
              <a:gd name="connsiteX16" fmla="*/ 263816 w 3008230"/>
              <a:gd name="connsiteY16" fmla="*/ 3097006 h 3108921"/>
              <a:gd name="connsiteX17" fmla="*/ 94440 w 3008230"/>
              <a:gd name="connsiteY17" fmla="*/ 2984983 h 3108921"/>
              <a:gd name="connsiteX18" fmla="*/ 84126 w 3008230"/>
              <a:gd name="connsiteY18" fmla="*/ 2876277 h 3108921"/>
              <a:gd name="connsiteX19" fmla="*/ 39542 w 3008230"/>
              <a:gd name="connsiteY19" fmla="*/ 1653369 h 3108921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0787 w 3008073"/>
              <a:gd name="connsiteY8" fmla="*/ 295021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2683 w 3008073"/>
              <a:gd name="connsiteY7" fmla="*/ 2817107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293"/>
              <a:gd name="connsiteX1" fmla="*/ 2731 w 3008073"/>
              <a:gd name="connsiteY1" fmla="*/ 72659 h 2992293"/>
              <a:gd name="connsiteX2" fmla="*/ 557754 w 3008073"/>
              <a:gd name="connsiteY2" fmla="*/ 72879 h 2992293"/>
              <a:gd name="connsiteX3" fmla="*/ 1185517 w 3008073"/>
              <a:gd name="connsiteY3" fmla="*/ 59252 h 2992293"/>
              <a:gd name="connsiteX4" fmla="*/ 2335203 w 3008073"/>
              <a:gd name="connsiteY4" fmla="*/ 57283 h 2992293"/>
              <a:gd name="connsiteX5" fmla="*/ 3008028 w 3008073"/>
              <a:gd name="connsiteY5" fmla="*/ 36209 h 2992293"/>
              <a:gd name="connsiteX6" fmla="*/ 2901648 w 3008073"/>
              <a:gd name="connsiteY6" fmla="*/ 2136759 h 2992293"/>
              <a:gd name="connsiteX7" fmla="*/ 2862683 w 3008073"/>
              <a:gd name="connsiteY7" fmla="*/ 2817107 h 2992293"/>
              <a:gd name="connsiteX8" fmla="*/ 2807821 w 3008073"/>
              <a:gd name="connsiteY8" fmla="*/ 2922068 h 2992293"/>
              <a:gd name="connsiteX9" fmla="*/ 2690424 w 3008073"/>
              <a:gd name="connsiteY9" fmla="*/ 2982864 h 2992293"/>
              <a:gd name="connsiteX10" fmla="*/ 2622296 w 3008073"/>
              <a:gd name="connsiteY10" fmla="*/ 2980552 h 2992293"/>
              <a:gd name="connsiteX11" fmla="*/ 1657200 w 3008073"/>
              <a:gd name="connsiteY11" fmla="*/ 2982638 h 2992293"/>
              <a:gd name="connsiteX12" fmla="*/ 1517152 w 3008073"/>
              <a:gd name="connsiteY12" fmla="*/ 2980289 h 2992293"/>
              <a:gd name="connsiteX13" fmla="*/ 1155492 w 3008073"/>
              <a:gd name="connsiteY13" fmla="*/ 2985064 h 2992293"/>
              <a:gd name="connsiteX14" fmla="*/ 1042110 w 3008073"/>
              <a:gd name="connsiteY14" fmla="*/ 2978838 h 2992293"/>
              <a:gd name="connsiteX15" fmla="*/ 852676 w 3008073"/>
              <a:gd name="connsiteY15" fmla="*/ 2983478 h 2992293"/>
              <a:gd name="connsiteX16" fmla="*/ 263816 w 3008073"/>
              <a:gd name="connsiteY16" fmla="*/ 2981004 h 2992293"/>
              <a:gd name="connsiteX17" fmla="*/ 115542 w 3008073"/>
              <a:gd name="connsiteY17" fmla="*/ 2878364 h 2992293"/>
              <a:gd name="connsiteX18" fmla="*/ 84126 w 3008073"/>
              <a:gd name="connsiteY18" fmla="*/ 2760275 h 2992293"/>
              <a:gd name="connsiteX19" fmla="*/ 39542 w 3008073"/>
              <a:gd name="connsiteY19" fmla="*/ 1537367 h 2992293"/>
              <a:gd name="connsiteX0" fmla="*/ 64871 w 3039977"/>
              <a:gd name="connsiteY0" fmla="*/ 1562374 h 3026855"/>
              <a:gd name="connsiteX1" fmla="*/ 34635 w 3039977"/>
              <a:gd name="connsiteY1" fmla="*/ 107221 h 3026855"/>
              <a:gd name="connsiteX2" fmla="*/ 589658 w 3039977"/>
              <a:gd name="connsiteY2" fmla="*/ 107441 h 3026855"/>
              <a:gd name="connsiteX3" fmla="*/ 1217421 w 3039977"/>
              <a:gd name="connsiteY3" fmla="*/ 93814 h 3026855"/>
              <a:gd name="connsiteX4" fmla="*/ 2367107 w 3039977"/>
              <a:gd name="connsiteY4" fmla="*/ 91845 h 3026855"/>
              <a:gd name="connsiteX5" fmla="*/ 3039932 w 3039977"/>
              <a:gd name="connsiteY5" fmla="*/ 70771 h 3026855"/>
              <a:gd name="connsiteX6" fmla="*/ 2933552 w 3039977"/>
              <a:gd name="connsiteY6" fmla="*/ 2171321 h 3026855"/>
              <a:gd name="connsiteX7" fmla="*/ 2894587 w 3039977"/>
              <a:gd name="connsiteY7" fmla="*/ 2851669 h 3026855"/>
              <a:gd name="connsiteX8" fmla="*/ 2839725 w 3039977"/>
              <a:gd name="connsiteY8" fmla="*/ 2956630 h 3026855"/>
              <a:gd name="connsiteX9" fmla="*/ 2722328 w 3039977"/>
              <a:gd name="connsiteY9" fmla="*/ 3017426 h 3026855"/>
              <a:gd name="connsiteX10" fmla="*/ 2654200 w 3039977"/>
              <a:gd name="connsiteY10" fmla="*/ 3015114 h 3026855"/>
              <a:gd name="connsiteX11" fmla="*/ 1689104 w 3039977"/>
              <a:gd name="connsiteY11" fmla="*/ 3017200 h 3026855"/>
              <a:gd name="connsiteX12" fmla="*/ 1549056 w 3039977"/>
              <a:gd name="connsiteY12" fmla="*/ 3014851 h 3026855"/>
              <a:gd name="connsiteX13" fmla="*/ 1187396 w 3039977"/>
              <a:gd name="connsiteY13" fmla="*/ 3019626 h 3026855"/>
              <a:gd name="connsiteX14" fmla="*/ 1074014 w 3039977"/>
              <a:gd name="connsiteY14" fmla="*/ 3013400 h 3026855"/>
              <a:gd name="connsiteX15" fmla="*/ 884580 w 3039977"/>
              <a:gd name="connsiteY15" fmla="*/ 3018040 h 3026855"/>
              <a:gd name="connsiteX16" fmla="*/ 295720 w 3039977"/>
              <a:gd name="connsiteY16" fmla="*/ 3015566 h 3026855"/>
              <a:gd name="connsiteX17" fmla="*/ 147446 w 3039977"/>
              <a:gd name="connsiteY17" fmla="*/ 2912926 h 3026855"/>
              <a:gd name="connsiteX18" fmla="*/ 116030 w 3039977"/>
              <a:gd name="connsiteY18" fmla="*/ 2794837 h 3026855"/>
              <a:gd name="connsiteX19" fmla="*/ 64871 w 3039977"/>
              <a:gd name="connsiteY19" fmla="*/ 1562374 h 3026855"/>
              <a:gd name="connsiteX0" fmla="*/ 64290 w 3039396"/>
              <a:gd name="connsiteY0" fmla="*/ 1562374 h 3026855"/>
              <a:gd name="connsiteX1" fmla="*/ 34054 w 3039396"/>
              <a:gd name="connsiteY1" fmla="*/ 107221 h 3026855"/>
              <a:gd name="connsiteX2" fmla="*/ 589077 w 3039396"/>
              <a:gd name="connsiteY2" fmla="*/ 107441 h 3026855"/>
              <a:gd name="connsiteX3" fmla="*/ 1216840 w 3039396"/>
              <a:gd name="connsiteY3" fmla="*/ 93814 h 3026855"/>
              <a:gd name="connsiteX4" fmla="*/ 2366526 w 3039396"/>
              <a:gd name="connsiteY4" fmla="*/ 91845 h 3026855"/>
              <a:gd name="connsiteX5" fmla="*/ 3039351 w 3039396"/>
              <a:gd name="connsiteY5" fmla="*/ 70771 h 3026855"/>
              <a:gd name="connsiteX6" fmla="*/ 2932971 w 3039396"/>
              <a:gd name="connsiteY6" fmla="*/ 2171321 h 3026855"/>
              <a:gd name="connsiteX7" fmla="*/ 2894006 w 3039396"/>
              <a:gd name="connsiteY7" fmla="*/ 2851669 h 3026855"/>
              <a:gd name="connsiteX8" fmla="*/ 2839144 w 3039396"/>
              <a:gd name="connsiteY8" fmla="*/ 2956630 h 3026855"/>
              <a:gd name="connsiteX9" fmla="*/ 2721747 w 3039396"/>
              <a:gd name="connsiteY9" fmla="*/ 3017426 h 3026855"/>
              <a:gd name="connsiteX10" fmla="*/ 2653619 w 3039396"/>
              <a:gd name="connsiteY10" fmla="*/ 3015114 h 3026855"/>
              <a:gd name="connsiteX11" fmla="*/ 1688523 w 3039396"/>
              <a:gd name="connsiteY11" fmla="*/ 3017200 h 3026855"/>
              <a:gd name="connsiteX12" fmla="*/ 1548475 w 3039396"/>
              <a:gd name="connsiteY12" fmla="*/ 3014851 h 3026855"/>
              <a:gd name="connsiteX13" fmla="*/ 1186815 w 3039396"/>
              <a:gd name="connsiteY13" fmla="*/ 3019626 h 3026855"/>
              <a:gd name="connsiteX14" fmla="*/ 1073433 w 3039396"/>
              <a:gd name="connsiteY14" fmla="*/ 3013400 h 3026855"/>
              <a:gd name="connsiteX15" fmla="*/ 883999 w 3039396"/>
              <a:gd name="connsiteY15" fmla="*/ 3018040 h 3026855"/>
              <a:gd name="connsiteX16" fmla="*/ 295139 w 3039396"/>
              <a:gd name="connsiteY16" fmla="*/ 3015566 h 3026855"/>
              <a:gd name="connsiteX17" fmla="*/ 146865 w 3039396"/>
              <a:gd name="connsiteY17" fmla="*/ 2912926 h 3026855"/>
              <a:gd name="connsiteX18" fmla="*/ 95725 w 3039396"/>
              <a:gd name="connsiteY18" fmla="*/ 2785282 h 3026855"/>
              <a:gd name="connsiteX19" fmla="*/ 64290 w 3039396"/>
              <a:gd name="connsiteY19" fmla="*/ 1562374 h 3026855"/>
              <a:gd name="connsiteX0" fmla="*/ 64290 w 3039396"/>
              <a:gd name="connsiteY0" fmla="*/ 1562374 h 3025032"/>
              <a:gd name="connsiteX1" fmla="*/ 34054 w 3039396"/>
              <a:gd name="connsiteY1" fmla="*/ 107221 h 3025032"/>
              <a:gd name="connsiteX2" fmla="*/ 589077 w 3039396"/>
              <a:gd name="connsiteY2" fmla="*/ 107441 h 3025032"/>
              <a:gd name="connsiteX3" fmla="*/ 1216840 w 3039396"/>
              <a:gd name="connsiteY3" fmla="*/ 93814 h 3025032"/>
              <a:gd name="connsiteX4" fmla="*/ 2366526 w 3039396"/>
              <a:gd name="connsiteY4" fmla="*/ 91845 h 3025032"/>
              <a:gd name="connsiteX5" fmla="*/ 3039351 w 3039396"/>
              <a:gd name="connsiteY5" fmla="*/ 70771 h 3025032"/>
              <a:gd name="connsiteX6" fmla="*/ 2932971 w 3039396"/>
              <a:gd name="connsiteY6" fmla="*/ 2171321 h 3025032"/>
              <a:gd name="connsiteX7" fmla="*/ 2894006 w 3039396"/>
              <a:gd name="connsiteY7" fmla="*/ 2851669 h 3025032"/>
              <a:gd name="connsiteX8" fmla="*/ 2839144 w 3039396"/>
              <a:gd name="connsiteY8" fmla="*/ 2956630 h 3025032"/>
              <a:gd name="connsiteX9" fmla="*/ 2721747 w 3039396"/>
              <a:gd name="connsiteY9" fmla="*/ 3017426 h 3025032"/>
              <a:gd name="connsiteX10" fmla="*/ 2653619 w 3039396"/>
              <a:gd name="connsiteY10" fmla="*/ 3015114 h 3025032"/>
              <a:gd name="connsiteX11" fmla="*/ 1688523 w 3039396"/>
              <a:gd name="connsiteY11" fmla="*/ 3017200 h 3025032"/>
              <a:gd name="connsiteX12" fmla="*/ 1548475 w 3039396"/>
              <a:gd name="connsiteY12" fmla="*/ 3014851 h 3025032"/>
              <a:gd name="connsiteX13" fmla="*/ 1186815 w 3039396"/>
              <a:gd name="connsiteY13" fmla="*/ 3019626 h 3025032"/>
              <a:gd name="connsiteX14" fmla="*/ 1073433 w 3039396"/>
              <a:gd name="connsiteY14" fmla="*/ 3013400 h 3025032"/>
              <a:gd name="connsiteX15" fmla="*/ 883999 w 3039396"/>
              <a:gd name="connsiteY15" fmla="*/ 3018040 h 3025032"/>
              <a:gd name="connsiteX16" fmla="*/ 295139 w 3039396"/>
              <a:gd name="connsiteY16" fmla="*/ 3015566 h 3025032"/>
              <a:gd name="connsiteX17" fmla="*/ 133716 w 3039396"/>
              <a:gd name="connsiteY17" fmla="*/ 2941591 h 3025032"/>
              <a:gd name="connsiteX18" fmla="*/ 95725 w 3039396"/>
              <a:gd name="connsiteY18" fmla="*/ 2785282 h 3025032"/>
              <a:gd name="connsiteX19" fmla="*/ 64290 w 3039396"/>
              <a:gd name="connsiteY19" fmla="*/ 1562374 h 3025032"/>
              <a:gd name="connsiteX0" fmla="*/ 36418 w 3011524"/>
              <a:gd name="connsiteY0" fmla="*/ 1566518 h 3029176"/>
              <a:gd name="connsiteX1" fmla="*/ 6182 w 3011524"/>
              <a:gd name="connsiteY1" fmla="*/ 111365 h 3029176"/>
              <a:gd name="connsiteX2" fmla="*/ 561205 w 3011524"/>
              <a:gd name="connsiteY2" fmla="*/ 111585 h 3029176"/>
              <a:gd name="connsiteX3" fmla="*/ 1188968 w 3011524"/>
              <a:gd name="connsiteY3" fmla="*/ 97958 h 3029176"/>
              <a:gd name="connsiteX4" fmla="*/ 2338654 w 3011524"/>
              <a:gd name="connsiteY4" fmla="*/ 95989 h 3029176"/>
              <a:gd name="connsiteX5" fmla="*/ 3011479 w 3011524"/>
              <a:gd name="connsiteY5" fmla="*/ 74915 h 3029176"/>
              <a:gd name="connsiteX6" fmla="*/ 2905099 w 3011524"/>
              <a:gd name="connsiteY6" fmla="*/ 2175465 h 3029176"/>
              <a:gd name="connsiteX7" fmla="*/ 2866134 w 3011524"/>
              <a:gd name="connsiteY7" fmla="*/ 2855813 h 3029176"/>
              <a:gd name="connsiteX8" fmla="*/ 2811272 w 3011524"/>
              <a:gd name="connsiteY8" fmla="*/ 2960774 h 3029176"/>
              <a:gd name="connsiteX9" fmla="*/ 2693875 w 3011524"/>
              <a:gd name="connsiteY9" fmla="*/ 3021570 h 3029176"/>
              <a:gd name="connsiteX10" fmla="*/ 2625747 w 3011524"/>
              <a:gd name="connsiteY10" fmla="*/ 3019258 h 3029176"/>
              <a:gd name="connsiteX11" fmla="*/ 1660651 w 3011524"/>
              <a:gd name="connsiteY11" fmla="*/ 3021344 h 3029176"/>
              <a:gd name="connsiteX12" fmla="*/ 1520603 w 3011524"/>
              <a:gd name="connsiteY12" fmla="*/ 3018995 h 3029176"/>
              <a:gd name="connsiteX13" fmla="*/ 1158943 w 3011524"/>
              <a:gd name="connsiteY13" fmla="*/ 3023770 h 3029176"/>
              <a:gd name="connsiteX14" fmla="*/ 1045561 w 3011524"/>
              <a:gd name="connsiteY14" fmla="*/ 3017544 h 3029176"/>
              <a:gd name="connsiteX15" fmla="*/ 856127 w 3011524"/>
              <a:gd name="connsiteY15" fmla="*/ 3022184 h 3029176"/>
              <a:gd name="connsiteX16" fmla="*/ 267267 w 3011524"/>
              <a:gd name="connsiteY16" fmla="*/ 3019710 h 3029176"/>
              <a:gd name="connsiteX17" fmla="*/ 105844 w 3011524"/>
              <a:gd name="connsiteY17" fmla="*/ 2945735 h 3029176"/>
              <a:gd name="connsiteX18" fmla="*/ 67853 w 3011524"/>
              <a:gd name="connsiteY18" fmla="*/ 2789426 h 3029176"/>
              <a:gd name="connsiteX19" fmla="*/ 36418 w 3011524"/>
              <a:gd name="connsiteY19" fmla="*/ 1566518 h 3029176"/>
              <a:gd name="connsiteX0" fmla="*/ 41700 w 3016806"/>
              <a:gd name="connsiteY0" fmla="*/ 1562684 h 3025342"/>
              <a:gd name="connsiteX1" fmla="*/ 11464 w 3016806"/>
              <a:gd name="connsiteY1" fmla="*/ 107531 h 3025342"/>
              <a:gd name="connsiteX2" fmla="*/ 566487 w 3016806"/>
              <a:gd name="connsiteY2" fmla="*/ 107751 h 3025342"/>
              <a:gd name="connsiteX3" fmla="*/ 1194250 w 3016806"/>
              <a:gd name="connsiteY3" fmla="*/ 94124 h 3025342"/>
              <a:gd name="connsiteX4" fmla="*/ 2343936 w 3016806"/>
              <a:gd name="connsiteY4" fmla="*/ 92155 h 3025342"/>
              <a:gd name="connsiteX5" fmla="*/ 3016761 w 3016806"/>
              <a:gd name="connsiteY5" fmla="*/ 71081 h 3025342"/>
              <a:gd name="connsiteX6" fmla="*/ 2910381 w 3016806"/>
              <a:gd name="connsiteY6" fmla="*/ 2171631 h 3025342"/>
              <a:gd name="connsiteX7" fmla="*/ 2871416 w 3016806"/>
              <a:gd name="connsiteY7" fmla="*/ 2851979 h 3025342"/>
              <a:gd name="connsiteX8" fmla="*/ 2816554 w 3016806"/>
              <a:gd name="connsiteY8" fmla="*/ 2956940 h 3025342"/>
              <a:gd name="connsiteX9" fmla="*/ 2699157 w 3016806"/>
              <a:gd name="connsiteY9" fmla="*/ 3017736 h 3025342"/>
              <a:gd name="connsiteX10" fmla="*/ 2631029 w 3016806"/>
              <a:gd name="connsiteY10" fmla="*/ 3015424 h 3025342"/>
              <a:gd name="connsiteX11" fmla="*/ 1665933 w 3016806"/>
              <a:gd name="connsiteY11" fmla="*/ 3017510 h 3025342"/>
              <a:gd name="connsiteX12" fmla="*/ 1525885 w 3016806"/>
              <a:gd name="connsiteY12" fmla="*/ 3015161 h 3025342"/>
              <a:gd name="connsiteX13" fmla="*/ 1164225 w 3016806"/>
              <a:gd name="connsiteY13" fmla="*/ 3019936 h 3025342"/>
              <a:gd name="connsiteX14" fmla="*/ 1050843 w 3016806"/>
              <a:gd name="connsiteY14" fmla="*/ 3013710 h 3025342"/>
              <a:gd name="connsiteX15" fmla="*/ 861409 w 3016806"/>
              <a:gd name="connsiteY15" fmla="*/ 3018350 h 3025342"/>
              <a:gd name="connsiteX16" fmla="*/ 272549 w 3016806"/>
              <a:gd name="connsiteY16" fmla="*/ 3015876 h 3025342"/>
              <a:gd name="connsiteX17" fmla="*/ 111126 w 3016806"/>
              <a:gd name="connsiteY17" fmla="*/ 2941901 h 3025342"/>
              <a:gd name="connsiteX18" fmla="*/ 73135 w 3016806"/>
              <a:gd name="connsiteY18" fmla="*/ 2785592 h 3025342"/>
              <a:gd name="connsiteX19" fmla="*/ 41700 w 3016806"/>
              <a:gd name="connsiteY19" fmla="*/ 1562684 h 3025342"/>
              <a:gd name="connsiteX0" fmla="*/ 35915 w 3011021"/>
              <a:gd name="connsiteY0" fmla="*/ 1527811 h 2990469"/>
              <a:gd name="connsiteX1" fmla="*/ 5679 w 3011021"/>
              <a:gd name="connsiteY1" fmla="*/ 72658 h 2990469"/>
              <a:gd name="connsiteX2" fmla="*/ 560702 w 3011021"/>
              <a:gd name="connsiteY2" fmla="*/ 72878 h 2990469"/>
              <a:gd name="connsiteX3" fmla="*/ 1188465 w 3011021"/>
              <a:gd name="connsiteY3" fmla="*/ 59251 h 2990469"/>
              <a:gd name="connsiteX4" fmla="*/ 2338151 w 3011021"/>
              <a:gd name="connsiteY4" fmla="*/ 57282 h 2990469"/>
              <a:gd name="connsiteX5" fmla="*/ 3010976 w 3011021"/>
              <a:gd name="connsiteY5" fmla="*/ 36208 h 2990469"/>
              <a:gd name="connsiteX6" fmla="*/ 2904596 w 3011021"/>
              <a:gd name="connsiteY6" fmla="*/ 2136758 h 2990469"/>
              <a:gd name="connsiteX7" fmla="*/ 2865631 w 3011021"/>
              <a:gd name="connsiteY7" fmla="*/ 2817106 h 2990469"/>
              <a:gd name="connsiteX8" fmla="*/ 2810769 w 3011021"/>
              <a:gd name="connsiteY8" fmla="*/ 2922067 h 2990469"/>
              <a:gd name="connsiteX9" fmla="*/ 2693372 w 3011021"/>
              <a:gd name="connsiteY9" fmla="*/ 2982863 h 2990469"/>
              <a:gd name="connsiteX10" fmla="*/ 2625244 w 3011021"/>
              <a:gd name="connsiteY10" fmla="*/ 2980551 h 2990469"/>
              <a:gd name="connsiteX11" fmla="*/ 1660148 w 3011021"/>
              <a:gd name="connsiteY11" fmla="*/ 2982637 h 2990469"/>
              <a:gd name="connsiteX12" fmla="*/ 1520100 w 3011021"/>
              <a:gd name="connsiteY12" fmla="*/ 2980288 h 2990469"/>
              <a:gd name="connsiteX13" fmla="*/ 1158440 w 3011021"/>
              <a:gd name="connsiteY13" fmla="*/ 2985063 h 2990469"/>
              <a:gd name="connsiteX14" fmla="*/ 1045058 w 3011021"/>
              <a:gd name="connsiteY14" fmla="*/ 2978837 h 2990469"/>
              <a:gd name="connsiteX15" fmla="*/ 855624 w 3011021"/>
              <a:gd name="connsiteY15" fmla="*/ 2983477 h 2990469"/>
              <a:gd name="connsiteX16" fmla="*/ 266764 w 3011021"/>
              <a:gd name="connsiteY16" fmla="*/ 2981003 h 2990469"/>
              <a:gd name="connsiteX17" fmla="*/ 105341 w 3011021"/>
              <a:gd name="connsiteY17" fmla="*/ 2907028 h 2990469"/>
              <a:gd name="connsiteX18" fmla="*/ 67350 w 3011021"/>
              <a:gd name="connsiteY18" fmla="*/ 2750719 h 2990469"/>
              <a:gd name="connsiteX19" fmla="*/ 35915 w 3011021"/>
              <a:gd name="connsiteY19" fmla="*/ 1527811 h 2990469"/>
              <a:gd name="connsiteX0" fmla="*/ 54336 w 3029442"/>
              <a:gd name="connsiteY0" fmla="*/ 1527811 h 2990469"/>
              <a:gd name="connsiteX1" fmla="*/ 4377 w 3029442"/>
              <a:gd name="connsiteY1" fmla="*/ 72657 h 2990469"/>
              <a:gd name="connsiteX2" fmla="*/ 579123 w 3029442"/>
              <a:gd name="connsiteY2" fmla="*/ 72878 h 2990469"/>
              <a:gd name="connsiteX3" fmla="*/ 1206886 w 3029442"/>
              <a:gd name="connsiteY3" fmla="*/ 59251 h 2990469"/>
              <a:gd name="connsiteX4" fmla="*/ 2356572 w 3029442"/>
              <a:gd name="connsiteY4" fmla="*/ 57282 h 2990469"/>
              <a:gd name="connsiteX5" fmla="*/ 3029397 w 3029442"/>
              <a:gd name="connsiteY5" fmla="*/ 36208 h 2990469"/>
              <a:gd name="connsiteX6" fmla="*/ 2923017 w 3029442"/>
              <a:gd name="connsiteY6" fmla="*/ 2136758 h 2990469"/>
              <a:gd name="connsiteX7" fmla="*/ 2884052 w 3029442"/>
              <a:gd name="connsiteY7" fmla="*/ 2817106 h 2990469"/>
              <a:gd name="connsiteX8" fmla="*/ 2829190 w 3029442"/>
              <a:gd name="connsiteY8" fmla="*/ 2922067 h 2990469"/>
              <a:gd name="connsiteX9" fmla="*/ 2711793 w 3029442"/>
              <a:gd name="connsiteY9" fmla="*/ 2982863 h 2990469"/>
              <a:gd name="connsiteX10" fmla="*/ 2643665 w 3029442"/>
              <a:gd name="connsiteY10" fmla="*/ 2980551 h 2990469"/>
              <a:gd name="connsiteX11" fmla="*/ 1678569 w 3029442"/>
              <a:gd name="connsiteY11" fmla="*/ 2982637 h 2990469"/>
              <a:gd name="connsiteX12" fmla="*/ 1538521 w 3029442"/>
              <a:gd name="connsiteY12" fmla="*/ 2980288 h 2990469"/>
              <a:gd name="connsiteX13" fmla="*/ 1176861 w 3029442"/>
              <a:gd name="connsiteY13" fmla="*/ 2985063 h 2990469"/>
              <a:gd name="connsiteX14" fmla="*/ 1063479 w 3029442"/>
              <a:gd name="connsiteY14" fmla="*/ 2978837 h 2990469"/>
              <a:gd name="connsiteX15" fmla="*/ 874045 w 3029442"/>
              <a:gd name="connsiteY15" fmla="*/ 2983477 h 2990469"/>
              <a:gd name="connsiteX16" fmla="*/ 285185 w 3029442"/>
              <a:gd name="connsiteY16" fmla="*/ 2981003 h 2990469"/>
              <a:gd name="connsiteX17" fmla="*/ 123762 w 3029442"/>
              <a:gd name="connsiteY17" fmla="*/ 2907028 h 2990469"/>
              <a:gd name="connsiteX18" fmla="*/ 85771 w 3029442"/>
              <a:gd name="connsiteY18" fmla="*/ 2750719 h 2990469"/>
              <a:gd name="connsiteX19" fmla="*/ 54336 w 3029442"/>
              <a:gd name="connsiteY19" fmla="*/ 1527811 h 2990469"/>
              <a:gd name="connsiteX0" fmla="*/ 20247 w 2995353"/>
              <a:gd name="connsiteY0" fmla="*/ 1527811 h 2990469"/>
              <a:gd name="connsiteX1" fmla="*/ 7735 w 2995353"/>
              <a:gd name="connsiteY1" fmla="*/ 72658 h 2990469"/>
              <a:gd name="connsiteX2" fmla="*/ 545034 w 2995353"/>
              <a:gd name="connsiteY2" fmla="*/ 72878 h 2990469"/>
              <a:gd name="connsiteX3" fmla="*/ 1172797 w 2995353"/>
              <a:gd name="connsiteY3" fmla="*/ 59251 h 2990469"/>
              <a:gd name="connsiteX4" fmla="*/ 2322483 w 2995353"/>
              <a:gd name="connsiteY4" fmla="*/ 57282 h 2990469"/>
              <a:gd name="connsiteX5" fmla="*/ 2995308 w 2995353"/>
              <a:gd name="connsiteY5" fmla="*/ 36208 h 2990469"/>
              <a:gd name="connsiteX6" fmla="*/ 2888928 w 2995353"/>
              <a:gd name="connsiteY6" fmla="*/ 2136758 h 2990469"/>
              <a:gd name="connsiteX7" fmla="*/ 2849963 w 2995353"/>
              <a:gd name="connsiteY7" fmla="*/ 2817106 h 2990469"/>
              <a:gd name="connsiteX8" fmla="*/ 2795101 w 2995353"/>
              <a:gd name="connsiteY8" fmla="*/ 2922067 h 2990469"/>
              <a:gd name="connsiteX9" fmla="*/ 2677704 w 2995353"/>
              <a:gd name="connsiteY9" fmla="*/ 2982863 h 2990469"/>
              <a:gd name="connsiteX10" fmla="*/ 2609576 w 2995353"/>
              <a:gd name="connsiteY10" fmla="*/ 2980551 h 2990469"/>
              <a:gd name="connsiteX11" fmla="*/ 1644480 w 2995353"/>
              <a:gd name="connsiteY11" fmla="*/ 2982637 h 2990469"/>
              <a:gd name="connsiteX12" fmla="*/ 1504432 w 2995353"/>
              <a:gd name="connsiteY12" fmla="*/ 2980288 h 2990469"/>
              <a:gd name="connsiteX13" fmla="*/ 1142772 w 2995353"/>
              <a:gd name="connsiteY13" fmla="*/ 2985063 h 2990469"/>
              <a:gd name="connsiteX14" fmla="*/ 1029390 w 2995353"/>
              <a:gd name="connsiteY14" fmla="*/ 2978837 h 2990469"/>
              <a:gd name="connsiteX15" fmla="*/ 839956 w 2995353"/>
              <a:gd name="connsiteY15" fmla="*/ 2983477 h 2990469"/>
              <a:gd name="connsiteX16" fmla="*/ 251096 w 2995353"/>
              <a:gd name="connsiteY16" fmla="*/ 2981003 h 2990469"/>
              <a:gd name="connsiteX17" fmla="*/ 89673 w 2995353"/>
              <a:gd name="connsiteY17" fmla="*/ 2907028 h 2990469"/>
              <a:gd name="connsiteX18" fmla="*/ 51682 w 2995353"/>
              <a:gd name="connsiteY18" fmla="*/ 2750719 h 2990469"/>
              <a:gd name="connsiteX19" fmla="*/ 20247 w 2995353"/>
              <a:gd name="connsiteY19" fmla="*/ 1527811 h 299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95353" h="2990469">
                <a:moveTo>
                  <a:pt x="20247" y="1527811"/>
                </a:moveTo>
                <a:cubicBezTo>
                  <a:pt x="12923" y="1081468"/>
                  <a:pt x="-12669" y="175775"/>
                  <a:pt x="7735" y="72658"/>
                </a:cubicBezTo>
                <a:cubicBezTo>
                  <a:pt x="27495" y="-27204"/>
                  <a:pt x="350857" y="75112"/>
                  <a:pt x="545034" y="72878"/>
                </a:cubicBezTo>
                <a:cubicBezTo>
                  <a:pt x="739211" y="70644"/>
                  <a:pt x="1108582" y="75305"/>
                  <a:pt x="1172797" y="59251"/>
                </a:cubicBezTo>
                <a:cubicBezTo>
                  <a:pt x="2505256" y="50755"/>
                  <a:pt x="1545902" y="69308"/>
                  <a:pt x="2322483" y="57282"/>
                </a:cubicBezTo>
                <a:cubicBezTo>
                  <a:pt x="2361812" y="67114"/>
                  <a:pt x="3001572" y="-60019"/>
                  <a:pt x="2995308" y="36208"/>
                </a:cubicBezTo>
                <a:cubicBezTo>
                  <a:pt x="2975829" y="335442"/>
                  <a:pt x="2895222" y="1991628"/>
                  <a:pt x="2888928" y="2136758"/>
                </a:cubicBezTo>
                <a:cubicBezTo>
                  <a:pt x="2899919" y="2363441"/>
                  <a:pt x="2865601" y="2686221"/>
                  <a:pt x="2849963" y="2817106"/>
                </a:cubicBezTo>
                <a:cubicBezTo>
                  <a:pt x="2834325" y="2947991"/>
                  <a:pt x="2823811" y="2894441"/>
                  <a:pt x="2795101" y="2922067"/>
                </a:cubicBezTo>
                <a:cubicBezTo>
                  <a:pt x="2766391" y="2949693"/>
                  <a:pt x="2721949" y="2977947"/>
                  <a:pt x="2677704" y="2982863"/>
                </a:cubicBezTo>
                <a:cubicBezTo>
                  <a:pt x="2662956" y="2987779"/>
                  <a:pt x="2768132" y="2984001"/>
                  <a:pt x="2609576" y="2980551"/>
                </a:cubicBezTo>
                <a:cubicBezTo>
                  <a:pt x="2287952" y="2973553"/>
                  <a:pt x="1966179" y="2981942"/>
                  <a:pt x="1644480" y="2982637"/>
                </a:cubicBezTo>
                <a:cubicBezTo>
                  <a:pt x="1629732" y="2987553"/>
                  <a:pt x="1588050" y="2979884"/>
                  <a:pt x="1504432" y="2980288"/>
                </a:cubicBezTo>
                <a:lnTo>
                  <a:pt x="1142772" y="2985063"/>
                </a:lnTo>
                <a:cubicBezTo>
                  <a:pt x="1063598" y="2984821"/>
                  <a:pt x="1079859" y="2979101"/>
                  <a:pt x="1029390" y="2978837"/>
                </a:cubicBezTo>
                <a:cubicBezTo>
                  <a:pt x="978921" y="2978573"/>
                  <a:pt x="948188" y="2987165"/>
                  <a:pt x="839956" y="2983477"/>
                </a:cubicBezTo>
                <a:cubicBezTo>
                  <a:pt x="679721" y="2992659"/>
                  <a:pt x="376143" y="2993744"/>
                  <a:pt x="251096" y="2981003"/>
                </a:cubicBezTo>
                <a:cubicBezTo>
                  <a:pt x="126049" y="2968262"/>
                  <a:pt x="94157" y="2931691"/>
                  <a:pt x="89673" y="2907028"/>
                </a:cubicBezTo>
                <a:cubicBezTo>
                  <a:pt x="84324" y="2877606"/>
                  <a:pt x="56598" y="2780216"/>
                  <a:pt x="51682" y="2750719"/>
                </a:cubicBezTo>
                <a:cubicBezTo>
                  <a:pt x="31382" y="2283808"/>
                  <a:pt x="27571" y="1974154"/>
                  <a:pt x="20247" y="1527811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" name="TextBox 1"/>
          <p:cNvSpPr txBox="1"/>
          <p:nvPr/>
        </p:nvSpPr>
        <p:spPr>
          <a:xfrm>
            <a:off x="516647" y="5694876"/>
            <a:ext cx="555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total volume of water?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2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9" grpId="0"/>
      <p:bldP spid="50" grpId="0"/>
      <p:bldP spid="52" grpId="0"/>
      <p:bldP spid="53" grpId="0"/>
      <p:bldP spid="53" grpId="1"/>
      <p:bldP spid="60" grpId="0"/>
      <p:bldP spid="61" grpId="0"/>
      <p:bldP spid="61" grpId="1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54" y="44560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598" y="5882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68" y="267524"/>
            <a:ext cx="2649826" cy="3035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5" y="1018584"/>
            <a:ext cx="1823771" cy="202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20" y="1403997"/>
            <a:ext cx="1823771" cy="2020704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 rot="10800000">
            <a:off x="6096672" y="841725"/>
            <a:ext cx="1698463" cy="1751771"/>
          </a:xfrm>
          <a:prstGeom prst="trapezoid">
            <a:avLst>
              <a:gd name="adj" fmla="val 485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19926" y="3334455"/>
            <a:ext cx="7286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 fills each glass using the water in the jug.</a:t>
            </a:r>
          </a:p>
          <a:p>
            <a:r>
              <a:rPr lang="en-GB" sz="2800" dirty="0"/>
              <a:t>Each glass has a capacity of 250 ml.</a:t>
            </a:r>
          </a:p>
          <a:p>
            <a:r>
              <a:rPr lang="en-GB" sz="2800" dirty="0"/>
              <a:t>How much water will be left in the jug?</a:t>
            </a:r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5026" y="4800564"/>
                <a:ext cx="4907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250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750 ml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26" y="4800564"/>
                <a:ext cx="4907741" cy="523220"/>
              </a:xfrm>
              <a:prstGeom prst="rect">
                <a:avLst/>
              </a:prstGeom>
              <a:blipFill>
                <a:blip r:embed="rId8"/>
                <a:stretch>
                  <a:fillRect l="-24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0617" y="5355159"/>
                <a:ext cx="4008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1,000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750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250 ml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17" y="5355159"/>
                <a:ext cx="4008320" cy="523220"/>
              </a:xfrm>
              <a:prstGeom prst="rect">
                <a:avLst/>
              </a:prstGeom>
              <a:blipFill>
                <a:blip r:embed="rId9"/>
                <a:stretch>
                  <a:fillRect l="-304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rapezoid 14"/>
          <p:cNvSpPr/>
          <p:nvPr/>
        </p:nvSpPr>
        <p:spPr>
          <a:xfrm rot="10800000">
            <a:off x="6172540" y="2593495"/>
            <a:ext cx="1548000" cy="557345"/>
          </a:xfrm>
          <a:prstGeom prst="trapezoid">
            <a:avLst>
              <a:gd name="adj" fmla="val 792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809082" y="1795084"/>
            <a:ext cx="994709" cy="1208430"/>
            <a:chOff x="3477074" y="1917582"/>
            <a:chExt cx="994709" cy="1208430"/>
          </a:xfrm>
        </p:grpSpPr>
        <p:sp>
          <p:nvSpPr>
            <p:cNvPr id="20" name="Trapezoid 19"/>
            <p:cNvSpPr/>
            <p:nvPr/>
          </p:nvSpPr>
          <p:spPr>
            <a:xfrm rot="10800000">
              <a:off x="3512954" y="2067150"/>
              <a:ext cx="900000" cy="1058862"/>
            </a:xfrm>
            <a:prstGeom prst="trapezoid">
              <a:avLst>
                <a:gd name="adj" fmla="val 19774"/>
              </a:avLst>
            </a:prstGeom>
            <a:solidFill>
              <a:srgbClr val="A4C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477074" y="1917582"/>
              <a:ext cx="994709" cy="253538"/>
            </a:xfrm>
            <a:prstGeom prst="ellipse">
              <a:avLst/>
            </a:prstGeom>
            <a:solidFill>
              <a:srgbClr val="A4C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5363" y="1402767"/>
            <a:ext cx="994709" cy="1208430"/>
            <a:chOff x="3477074" y="1917582"/>
            <a:chExt cx="994709" cy="1208430"/>
          </a:xfrm>
        </p:grpSpPr>
        <p:sp>
          <p:nvSpPr>
            <p:cNvPr id="23" name="Trapezoid 22"/>
            <p:cNvSpPr/>
            <p:nvPr/>
          </p:nvSpPr>
          <p:spPr>
            <a:xfrm rot="10800000">
              <a:off x="3512954" y="2067150"/>
              <a:ext cx="900000" cy="1058862"/>
            </a:xfrm>
            <a:prstGeom prst="trapezoid">
              <a:avLst>
                <a:gd name="adj" fmla="val 19774"/>
              </a:avLst>
            </a:prstGeom>
            <a:solidFill>
              <a:srgbClr val="A4C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477074" y="1917582"/>
              <a:ext cx="994709" cy="253538"/>
            </a:xfrm>
            <a:prstGeom prst="ellipse">
              <a:avLst/>
            </a:prstGeom>
            <a:solidFill>
              <a:srgbClr val="A4C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07" y="1527744"/>
            <a:ext cx="1823771" cy="202070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477074" y="1917582"/>
            <a:ext cx="994709" cy="1208430"/>
            <a:chOff x="3477074" y="1917582"/>
            <a:chExt cx="994709" cy="1208430"/>
          </a:xfrm>
        </p:grpSpPr>
        <p:sp>
          <p:nvSpPr>
            <p:cNvPr id="16" name="Trapezoid 15"/>
            <p:cNvSpPr/>
            <p:nvPr/>
          </p:nvSpPr>
          <p:spPr>
            <a:xfrm rot="10800000">
              <a:off x="3512954" y="2067150"/>
              <a:ext cx="900000" cy="1058862"/>
            </a:xfrm>
            <a:prstGeom prst="trapezoid">
              <a:avLst>
                <a:gd name="adj" fmla="val 19774"/>
              </a:avLst>
            </a:prstGeom>
            <a:solidFill>
              <a:srgbClr val="A4C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477074" y="1917582"/>
              <a:ext cx="994709" cy="253538"/>
            </a:xfrm>
            <a:prstGeom prst="ellipse">
              <a:avLst/>
            </a:prstGeom>
            <a:solidFill>
              <a:srgbClr val="A4C1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5|4.6|7.5|17.3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3.6|4.2|14.2|2.8|4.5|10.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1|3.6|5|24|1.3|3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8|18.1|3.9|3.8|7.5|9.7|1|4.7|2.4|5.1|4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|9.6|1.4|4.6|10.8|16.1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4|6|5.5|11.3|7.3|6.9|5|1.1|4.6|6.5|1.1|5.2|3.9|10.4|10.1|6.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.1|5.9|11.8|4.3|3.3|2.5|3.4|6.4|1.8|9.7|1.2|1.1|0.9|7.3|8.4|11.7|5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11101</TotalTime>
  <Words>490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Comic Sans MS</vt:lpstr>
      <vt:lpstr>HfW precursive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Purple Zone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Miss Farrer</cp:lastModifiedBy>
  <cp:revision>230</cp:revision>
  <dcterms:created xsi:type="dcterms:W3CDTF">2019-07-05T11:02:13Z</dcterms:created>
  <dcterms:modified xsi:type="dcterms:W3CDTF">2021-07-10T07:53:02Z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