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8" r:id="rId2"/>
    <p:sldId id="435" r:id="rId3"/>
    <p:sldId id="429" r:id="rId4"/>
    <p:sldId id="430" r:id="rId5"/>
    <p:sldId id="431" r:id="rId6"/>
    <p:sldId id="432" r:id="rId7"/>
    <p:sldId id="433" r:id="rId8"/>
    <p:sldId id="434" r:id="rId9"/>
    <p:sldId id="276" r:id="rId10"/>
    <p:sldId id="425" r:id="rId11"/>
    <p:sldId id="427" r:id="rId12"/>
    <p:sldId id="4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0E6F-98ED-40A5-A5F1-745C1F904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ADA55-B3D2-40B0-BC0C-5C6C0F86B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93BB5-8BB0-4D60-B94A-5E507065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34114-F412-42A7-8674-361C17C2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0C07C-1DAF-4FF8-9A3D-DE235EEE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7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E70A-22CF-4A67-B99D-5875DDCE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E47D2-8B5B-4A5C-AC59-40FBE5375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4D538-3652-4F74-8839-B5FA569DB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0DEF4-6515-4C6D-A9B9-D7270CF0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9D3DE-343E-4FB3-8257-F6A69260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1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AE440-448D-43B6-89B1-C5B16D8CD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7A47B-CA4D-472F-813C-433122309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45AA9-FA85-4E57-9FA0-71B7EDCD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514A1-D2A3-4CD4-9A74-7AE0C3AE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DD20-9A65-4081-A55A-A2DA84AA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9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D2EA-557D-4223-A9E2-28BDDDE3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E29C-6FAB-44D6-94B7-84329B032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1025-B64A-4815-9337-200104A4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EC34E-396D-4FC6-8D92-CEDF7799F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A4443-0E20-4805-997A-822F2E1C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2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E8231-231A-4BA7-A6E7-D4E213AA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2401E-0A6F-480D-9070-29B08A9ED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0DE95-AB24-43B6-B2FD-1775AABA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E76C-1BA9-4466-9E1F-94BD7CA1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08BC3-9912-4D28-A925-660B6BF7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8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CB2D-E31F-4A5D-A1D7-3757C6DA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5EACD-1401-4643-94B6-3B65DAA4F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02C5B-61F4-4D4F-94BC-0265ACC9C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1229B-58AF-4220-ABC4-98FA45F6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1A8AE-A528-47A9-BCEB-D3D05BFC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2E720-3E0F-4843-AA84-4DCFE639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0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BE26-8B65-404B-9847-4FDD4C72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E0A28-1CE2-44F9-A1B8-F1AAF180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C9603-86A5-4E13-B6D8-F0185A5EC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989E2-E5AB-4EF4-9487-4AF6E0D26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9588B-6B2E-4C46-8F2E-A3B5B6EBA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83E2E-CECF-4E44-9D69-F40E40B1E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35355-0BC5-4B36-B9B1-18F9AF80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6FE00-8618-462A-A5E3-0EDF2536D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3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C9529-6A0C-4F0A-9297-A43F0E57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21EF7C-3CF8-483B-85C0-7B1EE154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91CA5-033E-4408-BFFF-E364D2DB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FF6021-9D1E-4E0C-88C8-DE2BF153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1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99559-B682-4259-96FD-470F11D5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A6193-914B-4BBC-8D55-3B78CA0E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E3590-42FA-416C-AE9D-02512717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33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F8E4-D5D0-4302-9031-1E5FC1A7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3CEBF-45E3-4A1D-8C27-FD2A2B05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225B7-F8C5-47AC-A6A4-852CC2440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BABBB-9402-42BC-9379-CD15928F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2B658-6C04-49BB-8337-BD1DEC0B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B7610-5AF3-4F6D-A626-E36C397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38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6122-6AA0-4FD0-A5DB-27792E47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DE40A-2BCC-4446-8AC5-6F9D309D5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1C2D-F99A-42EE-949F-CEFAD0AFD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328FA-38FB-48FF-86B4-7C5C40C4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C3C9F-9409-4403-B503-32B9E9D4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6B686-B703-4244-927F-E2B7E20B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98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B58F4-24D4-4BFB-8123-48A9DFED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C8818-FD66-44BF-A174-13272DDE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22295-C7FD-49E2-9937-C6356B3EB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C4EE-688E-4393-817E-CF5433C3F21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18A14-0E4F-4475-AC6D-309D3AE95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152FF-5503-4A84-AD2E-793CF9AC0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54A2D-B26D-4AC6-A881-8281DCE6B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8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8C63E8-17EC-4338-9B64-5FC5DA84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The Colour Monster: Amazon.co.uk: Llenas, Anna: 9781787412736: Books">
            <a:extLst>
              <a:ext uri="{FF2B5EF4-FFF2-40B4-BE49-F238E27FC236}">
                <a16:creationId xmlns:a16="http://schemas.microsoft.com/office/drawing/2014/main" id="{B99EC67E-D36D-4836-9489-1D52DA749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40647" r="3248" b="4337"/>
          <a:stretch/>
        </p:blipFill>
        <p:spPr bwMode="auto">
          <a:xfrm>
            <a:off x="322555" y="3002870"/>
            <a:ext cx="4259818" cy="26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A362B0D-498A-464E-A76E-79B494EB6B0E}"/>
              </a:ext>
            </a:extLst>
          </p:cNvPr>
          <p:cNvSpPr/>
          <p:nvPr/>
        </p:nvSpPr>
        <p:spPr>
          <a:xfrm>
            <a:off x="5015884" y="1151875"/>
            <a:ext cx="5033639" cy="2613066"/>
          </a:xfrm>
          <a:prstGeom prst="wedgeEllipseCallout">
            <a:avLst>
              <a:gd name="adj1" fmla="val -66992"/>
              <a:gd name="adj2" fmla="val 67648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Click the link below to listen to the story “The Colour Monster.”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3CB517-2D2E-40EA-918D-43302B59CA69}"/>
              </a:ext>
            </a:extLst>
          </p:cNvPr>
          <p:cNvSpPr/>
          <p:nvPr/>
        </p:nvSpPr>
        <p:spPr>
          <a:xfrm>
            <a:off x="195309" y="2803122"/>
            <a:ext cx="1393794" cy="399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BA0DA1-7914-485D-AA3F-2A075E27DDA2}"/>
              </a:ext>
            </a:extLst>
          </p:cNvPr>
          <p:cNvSpPr/>
          <p:nvPr/>
        </p:nvSpPr>
        <p:spPr>
          <a:xfrm>
            <a:off x="5366881" y="4849805"/>
            <a:ext cx="6607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https://www.youtube.com/watch?v=W6wIEp-M4tg</a:t>
            </a:r>
          </a:p>
        </p:txBody>
      </p:sp>
    </p:spTree>
    <p:extLst>
      <p:ext uri="{BB962C8B-B14F-4D97-AF65-F5344CB8AC3E}">
        <p14:creationId xmlns:p14="http://schemas.microsoft.com/office/powerpoint/2010/main" val="426764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DF97F-6943-44E8-B034-9805BF786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56" y="0"/>
            <a:ext cx="9745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B1DB2-FFB1-4796-BF0F-152A2FF5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839" y="0"/>
            <a:ext cx="986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B6C57-1DAF-4724-80A5-D4F42EEA8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"/>
          <a:stretch/>
        </p:blipFill>
        <p:spPr>
          <a:xfrm>
            <a:off x="1575441" y="71020"/>
            <a:ext cx="9627044" cy="67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0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8C63E8-17EC-4338-9B64-5FC5DA84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The Colour Monster: Amazon.co.uk: Llenas, Anna: 9781787412736: Books">
            <a:extLst>
              <a:ext uri="{FF2B5EF4-FFF2-40B4-BE49-F238E27FC236}">
                <a16:creationId xmlns:a16="http://schemas.microsoft.com/office/drawing/2014/main" id="{B99EC67E-D36D-4836-9489-1D52DA749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40647" r="3248" b="4337"/>
          <a:stretch/>
        </p:blipFill>
        <p:spPr bwMode="auto">
          <a:xfrm>
            <a:off x="1199952" y="3144104"/>
            <a:ext cx="4259818" cy="26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A362B0D-498A-464E-A76E-79B494EB6B0E}"/>
              </a:ext>
            </a:extLst>
          </p:cNvPr>
          <p:cNvSpPr/>
          <p:nvPr/>
        </p:nvSpPr>
        <p:spPr>
          <a:xfrm>
            <a:off x="6187736" y="1322771"/>
            <a:ext cx="5681709" cy="3391271"/>
          </a:xfrm>
          <a:prstGeom prst="wedgeEllipseCallout">
            <a:avLst>
              <a:gd name="adj1" fmla="val -71754"/>
              <a:gd name="adj2" fmla="val 40808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I can answer comprehension questions to show my understanding of the story.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3CB517-2D2E-40EA-918D-43302B59CA69}"/>
              </a:ext>
            </a:extLst>
          </p:cNvPr>
          <p:cNvSpPr/>
          <p:nvPr/>
        </p:nvSpPr>
        <p:spPr>
          <a:xfrm>
            <a:off x="852256" y="2929631"/>
            <a:ext cx="1393794" cy="399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D86C0-FA36-4887-A643-F1BD6CF0BA1F}"/>
              </a:ext>
            </a:extLst>
          </p:cNvPr>
          <p:cNvSpPr/>
          <p:nvPr/>
        </p:nvSpPr>
        <p:spPr>
          <a:xfrm>
            <a:off x="355107" y="385940"/>
            <a:ext cx="8572870" cy="30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my friend the colour monster.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 he’s all mixed up and very confused.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doesn’t know why.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you, you’re all over the place!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That’s because your feelings are all stirred together, so your colours are too.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14BCE-17AC-452E-AED6-C4B815E80C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25703" r="14653" b="5341"/>
          <a:stretch/>
        </p:blipFill>
        <p:spPr bwMode="auto">
          <a:xfrm>
            <a:off x="8954905" y="385940"/>
            <a:ext cx="2958927" cy="3043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3486FA-3F40-4055-AEDE-59D5DE748770}"/>
              </a:ext>
            </a:extLst>
          </p:cNvPr>
          <p:cNvSpPr/>
          <p:nvPr/>
        </p:nvSpPr>
        <p:spPr>
          <a:xfrm>
            <a:off x="355107" y="3849858"/>
            <a:ext cx="11558725" cy="27076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1. How is the colour monster feeling today?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7D771-4BA6-47CC-BC98-0BA8E7041628}"/>
              </a:ext>
            </a:extLst>
          </p:cNvPr>
          <p:cNvSpPr/>
          <p:nvPr/>
        </p:nvSpPr>
        <p:spPr>
          <a:xfrm>
            <a:off x="355107" y="3849858"/>
            <a:ext cx="11558725" cy="2707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Mixed up and very confused.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56105D-BC83-448E-A14E-AF8F7FFDD391}"/>
              </a:ext>
            </a:extLst>
          </p:cNvPr>
          <p:cNvSpPr/>
          <p:nvPr/>
        </p:nvSpPr>
        <p:spPr>
          <a:xfrm>
            <a:off x="2902998" y="816746"/>
            <a:ext cx="5885895" cy="69245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9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D86C0-FA36-4887-A643-F1BD6CF0BA1F}"/>
              </a:ext>
            </a:extLst>
          </p:cNvPr>
          <p:cNvSpPr/>
          <p:nvPr/>
        </p:nvSpPr>
        <p:spPr>
          <a:xfrm>
            <a:off x="355107" y="385940"/>
            <a:ext cx="8572870" cy="306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my friend the colour monster.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Today he’s all mixed up and very confused.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doesn’t know why.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Look at you, you’re all over the place!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That’s because your feelings are all stirred together, so your colours are too.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14BCE-17AC-452E-AED6-C4B815E80C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0" t="25703" r="14653" b="5341"/>
          <a:stretch/>
        </p:blipFill>
        <p:spPr bwMode="auto">
          <a:xfrm>
            <a:off x="8954905" y="385940"/>
            <a:ext cx="2958927" cy="3043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3486FA-3F40-4055-AEDE-59D5DE748770}"/>
              </a:ext>
            </a:extLst>
          </p:cNvPr>
          <p:cNvSpPr/>
          <p:nvPr/>
        </p:nvSpPr>
        <p:spPr>
          <a:xfrm>
            <a:off x="355107" y="3849858"/>
            <a:ext cx="11558725" cy="27076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2. Why is the monster feeling like this?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7D771-4BA6-47CC-BC98-0BA8E7041628}"/>
              </a:ext>
            </a:extLst>
          </p:cNvPr>
          <p:cNvSpPr/>
          <p:nvPr/>
        </p:nvSpPr>
        <p:spPr>
          <a:xfrm>
            <a:off x="355106" y="3849857"/>
            <a:ext cx="11558725" cy="2707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His feelings are all confused so his colours are too.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56105D-BC83-448E-A14E-AF8F7FFDD391}"/>
              </a:ext>
            </a:extLst>
          </p:cNvPr>
          <p:cNvSpPr/>
          <p:nvPr/>
        </p:nvSpPr>
        <p:spPr>
          <a:xfrm>
            <a:off x="159798" y="2315684"/>
            <a:ext cx="8963193" cy="113443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9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D86C0-FA36-4887-A643-F1BD6CF0BA1F}"/>
              </a:ext>
            </a:extLst>
          </p:cNvPr>
          <p:cNvSpPr/>
          <p:nvPr/>
        </p:nvSpPr>
        <p:spPr>
          <a:xfrm>
            <a:off x="355107" y="385940"/>
            <a:ext cx="85728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happiness. It shines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yellow like the sun and twinkles like the stars.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feel bright and light.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laugh, you jump, you dance!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want to share that feeling with everyone.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486FA-3F40-4055-AEDE-59D5DE748770}"/>
              </a:ext>
            </a:extLst>
          </p:cNvPr>
          <p:cNvSpPr/>
          <p:nvPr/>
        </p:nvSpPr>
        <p:spPr>
          <a:xfrm>
            <a:off x="355107" y="3849858"/>
            <a:ext cx="11558725" cy="27076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3. Find and copy two adjectives to describe how happiness can make you feel.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7D771-4BA6-47CC-BC98-0BA8E7041628}"/>
              </a:ext>
            </a:extLst>
          </p:cNvPr>
          <p:cNvSpPr/>
          <p:nvPr/>
        </p:nvSpPr>
        <p:spPr>
          <a:xfrm>
            <a:off x="355107" y="3832663"/>
            <a:ext cx="11558725" cy="2707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Bright</a:t>
            </a:r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</a:t>
            </a:r>
            <a:r>
              <a:rPr lang="en-GB" sz="5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Light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56105D-BC83-448E-A14E-AF8F7FFDD391}"/>
              </a:ext>
            </a:extLst>
          </p:cNvPr>
          <p:cNvSpPr/>
          <p:nvPr/>
        </p:nvSpPr>
        <p:spPr>
          <a:xfrm>
            <a:off x="2006353" y="1294753"/>
            <a:ext cx="1376039" cy="7559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7B54A-FBB4-4C18-8EB2-014FEE5FF6E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5"/>
          <a:stretch/>
        </p:blipFill>
        <p:spPr bwMode="auto">
          <a:xfrm>
            <a:off x="8572869" y="472153"/>
            <a:ext cx="3181165" cy="297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6B8AE17-13BF-493E-B38E-EE1E8462D89D}"/>
              </a:ext>
            </a:extLst>
          </p:cNvPr>
          <p:cNvSpPr/>
          <p:nvPr/>
        </p:nvSpPr>
        <p:spPr>
          <a:xfrm>
            <a:off x="4107401" y="1294753"/>
            <a:ext cx="1376039" cy="7559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83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D86C0-FA36-4887-A643-F1BD6CF0BA1F}"/>
              </a:ext>
            </a:extLst>
          </p:cNvPr>
          <p:cNvSpPr/>
          <p:nvPr/>
        </p:nvSpPr>
        <p:spPr>
          <a:xfrm>
            <a:off x="355107" y="385940"/>
            <a:ext cx="85728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happiness. It shines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yellow like the sun and twinkles like the stars.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feel bright and light.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laugh, you jump, you dance!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want to share that feeling with everyone.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486FA-3F40-4055-AEDE-59D5DE748770}"/>
              </a:ext>
            </a:extLst>
          </p:cNvPr>
          <p:cNvSpPr/>
          <p:nvPr/>
        </p:nvSpPr>
        <p:spPr>
          <a:xfrm>
            <a:off x="355107" y="3849858"/>
            <a:ext cx="11558725" cy="27076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4. Name three things that happiness makes you want to do.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7D771-4BA6-47CC-BC98-0BA8E7041628}"/>
              </a:ext>
            </a:extLst>
          </p:cNvPr>
          <p:cNvSpPr/>
          <p:nvPr/>
        </p:nvSpPr>
        <p:spPr>
          <a:xfrm>
            <a:off x="355107" y="3849857"/>
            <a:ext cx="11558725" cy="2707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Laugh</a:t>
            </a:r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</a:t>
            </a:r>
            <a:r>
              <a:rPr lang="en-GB" sz="5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Jump</a:t>
            </a:r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        </a:t>
            </a:r>
            <a:r>
              <a:rPr lang="en-GB" sz="54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Dance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56105D-BC83-448E-A14E-AF8F7FFDD391}"/>
              </a:ext>
            </a:extLst>
          </p:cNvPr>
          <p:cNvSpPr/>
          <p:nvPr/>
        </p:nvSpPr>
        <p:spPr>
          <a:xfrm>
            <a:off x="1109708" y="1800780"/>
            <a:ext cx="1376039" cy="7559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7B54A-FBB4-4C18-8EB2-014FEE5FF6E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5"/>
          <a:stretch/>
        </p:blipFill>
        <p:spPr bwMode="auto">
          <a:xfrm>
            <a:off x="8572869" y="472153"/>
            <a:ext cx="3181165" cy="297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6B8AE17-13BF-493E-B38E-EE1E8462D89D}"/>
              </a:ext>
            </a:extLst>
          </p:cNvPr>
          <p:cNvSpPr/>
          <p:nvPr/>
        </p:nvSpPr>
        <p:spPr>
          <a:xfrm>
            <a:off x="3006570" y="1800780"/>
            <a:ext cx="1376039" cy="7559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F5943B-44ED-42BC-A069-90EBBE69735F}"/>
              </a:ext>
            </a:extLst>
          </p:cNvPr>
          <p:cNvSpPr/>
          <p:nvPr/>
        </p:nvSpPr>
        <p:spPr>
          <a:xfrm>
            <a:off x="5058792" y="1722360"/>
            <a:ext cx="1376039" cy="7559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D86C0-FA36-4887-A643-F1BD6CF0BA1F}"/>
              </a:ext>
            </a:extLst>
          </p:cNvPr>
          <p:cNvSpPr/>
          <p:nvPr/>
        </p:nvSpPr>
        <p:spPr>
          <a:xfrm>
            <a:off x="355107" y="385940"/>
            <a:ext cx="85728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fear. It is black like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night and hides in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shadows like a </a:t>
            </a:r>
            <a:r>
              <a:rPr lang="en-GB" sz="32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scaredy</a:t>
            </a: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cat.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afraid can make you feel very small and alone.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you’re scared, tell me why and we’ll walk through the forest together.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486FA-3F40-4055-AEDE-59D5DE748770}"/>
              </a:ext>
            </a:extLst>
          </p:cNvPr>
          <p:cNvSpPr/>
          <p:nvPr/>
        </p:nvSpPr>
        <p:spPr>
          <a:xfrm>
            <a:off x="355107" y="3849858"/>
            <a:ext cx="11558725" cy="27076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5. Where does fear hide?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7D771-4BA6-47CC-BC98-0BA8E7041628}"/>
              </a:ext>
            </a:extLst>
          </p:cNvPr>
          <p:cNvSpPr/>
          <p:nvPr/>
        </p:nvSpPr>
        <p:spPr>
          <a:xfrm>
            <a:off x="355106" y="3849858"/>
            <a:ext cx="11558725" cy="2707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Fear hides in shadows.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56105D-BC83-448E-A14E-AF8F7FFDD391}"/>
              </a:ext>
            </a:extLst>
          </p:cNvPr>
          <p:cNvSpPr/>
          <p:nvPr/>
        </p:nvSpPr>
        <p:spPr>
          <a:xfrm>
            <a:off x="355107" y="770970"/>
            <a:ext cx="3382392" cy="7559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025D0D-FF6C-43EA-9224-2D9D864A3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888" y="473382"/>
            <a:ext cx="3007005" cy="30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4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9D86C0-FA36-4887-A643-F1BD6CF0BA1F}"/>
              </a:ext>
            </a:extLst>
          </p:cNvPr>
          <p:cNvSpPr/>
          <p:nvPr/>
        </p:nvSpPr>
        <p:spPr>
          <a:xfrm>
            <a:off x="355107" y="385940"/>
            <a:ext cx="85728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fear. It is black like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night and hides in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shadows like a </a:t>
            </a:r>
            <a:r>
              <a:rPr lang="en-GB" sz="32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scaredy</a:t>
            </a: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cat.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afraid can make you feel very small and alone. </a:t>
            </a:r>
          </a:p>
          <a:p>
            <a:pPr>
              <a:spcAft>
                <a:spcPts val="0"/>
              </a:spcAft>
            </a:pPr>
            <a:r>
              <a:rPr lang="en-GB" sz="32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you’re scared, tell me why and we’ll walk through the forest together. 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486FA-3F40-4055-AEDE-59D5DE748770}"/>
              </a:ext>
            </a:extLst>
          </p:cNvPr>
          <p:cNvSpPr/>
          <p:nvPr/>
        </p:nvSpPr>
        <p:spPr>
          <a:xfrm>
            <a:off x="355107" y="3849858"/>
            <a:ext cx="11558725" cy="27076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Comic Sans MS" panose="030F0702030302020204" pitchFamily="66" charset="0"/>
              </a:rPr>
              <a:t>6. What could monster do when he is feeling scared?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17D771-4BA6-47CC-BC98-0BA8E7041628}"/>
              </a:ext>
            </a:extLst>
          </p:cNvPr>
          <p:cNvSpPr/>
          <p:nvPr/>
        </p:nvSpPr>
        <p:spPr>
          <a:xfrm>
            <a:off x="355107" y="3849857"/>
            <a:ext cx="11558725" cy="27076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  <a:latin typeface="Comic Sans MS" panose="030F0702030302020204" pitchFamily="66" charset="0"/>
              </a:rPr>
              <a:t>He could tell someone so they can help him face his fears.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56105D-BC83-448E-A14E-AF8F7FFDD391}"/>
              </a:ext>
            </a:extLst>
          </p:cNvPr>
          <p:cNvSpPr/>
          <p:nvPr/>
        </p:nvSpPr>
        <p:spPr>
          <a:xfrm>
            <a:off x="115410" y="2142594"/>
            <a:ext cx="8812567" cy="13777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025D0D-FF6C-43EA-9224-2D9D864A3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888" y="473382"/>
            <a:ext cx="3007005" cy="30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8C63E8-17EC-4338-9B64-5FC5DA84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The Colour Monster: Amazon.co.uk: Llenas, Anna: 9781787412736: Books">
            <a:extLst>
              <a:ext uri="{FF2B5EF4-FFF2-40B4-BE49-F238E27FC236}">
                <a16:creationId xmlns:a16="http://schemas.microsoft.com/office/drawing/2014/main" id="{B99EC67E-D36D-4836-9489-1D52DA749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t="40647" r="3248" b="4337"/>
          <a:stretch/>
        </p:blipFill>
        <p:spPr bwMode="auto">
          <a:xfrm>
            <a:off x="1199952" y="3144104"/>
            <a:ext cx="4259818" cy="261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A362B0D-498A-464E-A76E-79B494EB6B0E}"/>
              </a:ext>
            </a:extLst>
          </p:cNvPr>
          <p:cNvSpPr/>
          <p:nvPr/>
        </p:nvSpPr>
        <p:spPr>
          <a:xfrm>
            <a:off x="6187736" y="1322771"/>
            <a:ext cx="5681709" cy="3391271"/>
          </a:xfrm>
          <a:prstGeom prst="wedgeEllipseCallout">
            <a:avLst>
              <a:gd name="adj1" fmla="val -71754"/>
              <a:gd name="adj2" fmla="val 40808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I can answer comprehension questions to show my understanding of the story.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3CB517-2D2E-40EA-918D-43302B59CA69}"/>
              </a:ext>
            </a:extLst>
          </p:cNvPr>
          <p:cNvSpPr/>
          <p:nvPr/>
        </p:nvSpPr>
        <p:spPr>
          <a:xfrm>
            <a:off x="852256" y="2929631"/>
            <a:ext cx="1393794" cy="399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11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425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Chapman</dc:creator>
  <cp:lastModifiedBy>Miss Chapman</cp:lastModifiedBy>
  <cp:revision>17</cp:revision>
  <dcterms:created xsi:type="dcterms:W3CDTF">2021-01-30T13:53:30Z</dcterms:created>
  <dcterms:modified xsi:type="dcterms:W3CDTF">2021-01-31T13:54:07Z</dcterms:modified>
</cp:coreProperties>
</file>